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0287000" cy="10287000"/>
  <p:notesSz cx="10287000" cy="10287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245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6000" y="2190883"/>
            <a:ext cx="4773930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800" b="0" i="0">
                <a:solidFill>
                  <a:schemeClr val="bg1"/>
                </a:solidFill>
                <a:latin typeface="Century"/>
                <a:cs typeface="Centur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16000" y="6041390"/>
            <a:ext cx="7095490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800" b="0" i="0">
                <a:solidFill>
                  <a:schemeClr val="bg1"/>
                </a:solidFill>
                <a:latin typeface="Century"/>
                <a:cs typeface="Century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28700" y="1028700"/>
            <a:ext cx="2256790" cy="2256790"/>
          </a:xfrm>
          <a:custGeom>
            <a:avLst/>
            <a:gdLst/>
            <a:ahLst/>
            <a:cxnLst/>
            <a:rect l="l" t="t" r="r" b="b"/>
            <a:pathLst>
              <a:path w="2256790" h="2256790">
                <a:moveTo>
                  <a:pt x="0" y="0"/>
                </a:moveTo>
                <a:lnTo>
                  <a:pt x="2256795" y="0"/>
                </a:lnTo>
                <a:lnTo>
                  <a:pt x="2256795" y="2256795"/>
                </a:lnTo>
                <a:lnTo>
                  <a:pt x="0" y="2256795"/>
                </a:lnTo>
                <a:lnTo>
                  <a:pt x="0" y="0"/>
                </a:lnTo>
                <a:close/>
              </a:path>
            </a:pathLst>
          </a:custGeom>
          <a:solidFill>
            <a:srgbClr val="B923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818020" y="1028700"/>
            <a:ext cx="2256790" cy="2256790"/>
          </a:xfrm>
          <a:custGeom>
            <a:avLst/>
            <a:gdLst/>
            <a:ahLst/>
            <a:cxnLst/>
            <a:rect l="l" t="t" r="r" b="b"/>
            <a:pathLst>
              <a:path w="2256790" h="2256790">
                <a:moveTo>
                  <a:pt x="0" y="0"/>
                </a:moveTo>
                <a:lnTo>
                  <a:pt x="2256795" y="0"/>
                </a:lnTo>
                <a:lnTo>
                  <a:pt x="2256795" y="2256795"/>
                </a:lnTo>
                <a:lnTo>
                  <a:pt x="0" y="2256795"/>
                </a:lnTo>
                <a:lnTo>
                  <a:pt x="0" y="0"/>
                </a:lnTo>
                <a:close/>
              </a:path>
            </a:pathLst>
          </a:custGeom>
          <a:solidFill>
            <a:srgbClr val="91A3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737283" y="1028700"/>
            <a:ext cx="2256790" cy="2256790"/>
          </a:xfrm>
          <a:custGeom>
            <a:avLst/>
            <a:gdLst/>
            <a:ahLst/>
            <a:cxnLst/>
            <a:rect l="l" t="t" r="r" b="b"/>
            <a:pathLst>
              <a:path w="2256790" h="2256790">
                <a:moveTo>
                  <a:pt x="0" y="0"/>
                </a:moveTo>
                <a:lnTo>
                  <a:pt x="2256795" y="0"/>
                </a:lnTo>
                <a:lnTo>
                  <a:pt x="2256795" y="2256795"/>
                </a:lnTo>
                <a:lnTo>
                  <a:pt x="0" y="2256795"/>
                </a:lnTo>
                <a:lnTo>
                  <a:pt x="0" y="0"/>
                </a:lnTo>
                <a:close/>
              </a:path>
            </a:pathLst>
          </a:custGeom>
          <a:solidFill>
            <a:srgbClr val="FBD5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531444" y="4017344"/>
            <a:ext cx="2256790" cy="2256790"/>
          </a:xfrm>
          <a:custGeom>
            <a:avLst/>
            <a:gdLst/>
            <a:ahLst/>
            <a:cxnLst/>
            <a:rect l="l" t="t" r="r" b="b"/>
            <a:pathLst>
              <a:path w="2256790" h="2256790">
                <a:moveTo>
                  <a:pt x="0" y="0"/>
                </a:moveTo>
                <a:lnTo>
                  <a:pt x="2256795" y="0"/>
                </a:lnTo>
                <a:lnTo>
                  <a:pt x="2256795" y="2256795"/>
                </a:lnTo>
                <a:lnTo>
                  <a:pt x="0" y="2256795"/>
                </a:lnTo>
                <a:lnTo>
                  <a:pt x="0" y="0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611126" y="4017344"/>
            <a:ext cx="2256790" cy="2256790"/>
          </a:xfrm>
          <a:custGeom>
            <a:avLst/>
            <a:gdLst/>
            <a:ahLst/>
            <a:cxnLst/>
            <a:rect l="l" t="t" r="r" b="b"/>
            <a:pathLst>
              <a:path w="2256790" h="2256790">
                <a:moveTo>
                  <a:pt x="0" y="0"/>
                </a:moveTo>
                <a:lnTo>
                  <a:pt x="2256795" y="0"/>
                </a:lnTo>
                <a:lnTo>
                  <a:pt x="2256795" y="2256795"/>
                </a:lnTo>
                <a:lnTo>
                  <a:pt x="0" y="2256795"/>
                </a:lnTo>
                <a:lnTo>
                  <a:pt x="0" y="0"/>
                </a:lnTo>
                <a:close/>
              </a:path>
            </a:pathLst>
          </a:custGeom>
          <a:solidFill>
            <a:srgbClr val="6E1C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02100" y="2141920"/>
            <a:ext cx="5666740" cy="307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2100" y="2141920"/>
            <a:ext cx="5666740" cy="307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0" b="0" i="0">
                <a:solidFill>
                  <a:srgbClr val="6E1C3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9566910"/>
            <a:ext cx="32918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286999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60837" y="2375513"/>
            <a:ext cx="4544485" cy="4634602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lang="en-US" sz="30000" dirty="0">
                <a:solidFill>
                  <a:srgbClr val="FFFFFF"/>
                </a:solidFill>
                <a:latin typeface="BeliveD" panose="02000503000000000000" pitchFamily="50" charset="0"/>
                <a:cs typeface="Playlist"/>
              </a:rPr>
              <a:t>S</a:t>
            </a:r>
            <a:r>
              <a:rPr sz="30000" dirty="0">
                <a:solidFill>
                  <a:srgbClr val="FFFFFF"/>
                </a:solidFill>
                <a:latin typeface="BeliveD" panose="02000503000000000000" pitchFamily="50" charset="0"/>
                <a:cs typeface="Playlist"/>
              </a:rPr>
              <a:t>eek</a:t>
            </a:r>
            <a:endParaRPr sz="30000" dirty="0">
              <a:latin typeface="BeliveD" panose="02000503000000000000" pitchFamily="50" charset="0"/>
              <a:cs typeface="Playlis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22537" y="2800151"/>
            <a:ext cx="3571875" cy="3571875"/>
          </a:xfrm>
          <a:custGeom>
            <a:avLst/>
            <a:gdLst/>
            <a:ahLst/>
            <a:cxnLst/>
            <a:rect l="l" t="t" r="r" b="b"/>
            <a:pathLst>
              <a:path w="3571875" h="3571875">
                <a:moveTo>
                  <a:pt x="1785937" y="3571875"/>
                </a:moveTo>
                <a:lnTo>
                  <a:pt x="1737582" y="3571233"/>
                </a:lnTo>
                <a:lnTo>
                  <a:pt x="1689545" y="3569317"/>
                </a:lnTo>
                <a:lnTo>
                  <a:pt x="1641841" y="3566145"/>
                </a:lnTo>
                <a:lnTo>
                  <a:pt x="1594486" y="3561733"/>
                </a:lnTo>
                <a:lnTo>
                  <a:pt x="1547498" y="3556095"/>
                </a:lnTo>
                <a:lnTo>
                  <a:pt x="1500891" y="3549249"/>
                </a:lnTo>
                <a:lnTo>
                  <a:pt x="1454683" y="3541212"/>
                </a:lnTo>
                <a:lnTo>
                  <a:pt x="1408890" y="3531998"/>
                </a:lnTo>
                <a:lnTo>
                  <a:pt x="1363527" y="3521624"/>
                </a:lnTo>
                <a:lnTo>
                  <a:pt x="1318611" y="3510107"/>
                </a:lnTo>
                <a:lnTo>
                  <a:pt x="1274158" y="3497463"/>
                </a:lnTo>
                <a:lnTo>
                  <a:pt x="1230184" y="3483707"/>
                </a:lnTo>
                <a:lnTo>
                  <a:pt x="1186706" y="3468857"/>
                </a:lnTo>
                <a:lnTo>
                  <a:pt x="1143740" y="3452927"/>
                </a:lnTo>
                <a:lnTo>
                  <a:pt x="1101301" y="3435936"/>
                </a:lnTo>
                <a:lnTo>
                  <a:pt x="1059407" y="3417897"/>
                </a:lnTo>
                <a:lnTo>
                  <a:pt x="1018073" y="3398829"/>
                </a:lnTo>
                <a:lnTo>
                  <a:pt x="977315" y="3378747"/>
                </a:lnTo>
                <a:lnTo>
                  <a:pt x="937150" y="3357667"/>
                </a:lnTo>
                <a:lnTo>
                  <a:pt x="897594" y="3335606"/>
                </a:lnTo>
                <a:lnTo>
                  <a:pt x="858663" y="3312579"/>
                </a:lnTo>
                <a:lnTo>
                  <a:pt x="820374" y="3288603"/>
                </a:lnTo>
                <a:lnTo>
                  <a:pt x="782742" y="3263694"/>
                </a:lnTo>
                <a:lnTo>
                  <a:pt x="745783" y="3237869"/>
                </a:lnTo>
                <a:lnTo>
                  <a:pt x="709515" y="3211143"/>
                </a:lnTo>
                <a:lnTo>
                  <a:pt x="673953" y="3183533"/>
                </a:lnTo>
                <a:lnTo>
                  <a:pt x="639112" y="3155054"/>
                </a:lnTo>
                <a:lnTo>
                  <a:pt x="605011" y="3125724"/>
                </a:lnTo>
                <a:lnTo>
                  <a:pt x="571664" y="3095558"/>
                </a:lnTo>
                <a:lnTo>
                  <a:pt x="539088" y="3064572"/>
                </a:lnTo>
                <a:lnTo>
                  <a:pt x="507299" y="3032783"/>
                </a:lnTo>
                <a:lnTo>
                  <a:pt x="476314" y="3000207"/>
                </a:lnTo>
                <a:lnTo>
                  <a:pt x="446148" y="2966860"/>
                </a:lnTo>
                <a:lnTo>
                  <a:pt x="416818" y="2932759"/>
                </a:lnTo>
                <a:lnTo>
                  <a:pt x="388339" y="2897918"/>
                </a:lnTo>
                <a:lnTo>
                  <a:pt x="360729" y="2862356"/>
                </a:lnTo>
                <a:lnTo>
                  <a:pt x="334003" y="2826088"/>
                </a:lnTo>
                <a:lnTo>
                  <a:pt x="308178" y="2789129"/>
                </a:lnTo>
                <a:lnTo>
                  <a:pt x="283269" y="2751497"/>
                </a:lnTo>
                <a:lnTo>
                  <a:pt x="259293" y="2713207"/>
                </a:lnTo>
                <a:lnTo>
                  <a:pt x="236267" y="2674276"/>
                </a:lnTo>
                <a:lnTo>
                  <a:pt x="214205" y="2634721"/>
                </a:lnTo>
                <a:lnTo>
                  <a:pt x="193126" y="2594556"/>
                </a:lnTo>
                <a:lnTo>
                  <a:pt x="173044" y="2553798"/>
                </a:lnTo>
                <a:lnTo>
                  <a:pt x="153975" y="2512464"/>
                </a:lnTo>
                <a:lnTo>
                  <a:pt x="135937" y="2470570"/>
                </a:lnTo>
                <a:lnTo>
                  <a:pt x="118946" y="2428131"/>
                </a:lnTo>
                <a:lnTo>
                  <a:pt x="103017" y="2385165"/>
                </a:lnTo>
                <a:lnTo>
                  <a:pt x="88166" y="2341687"/>
                </a:lnTo>
                <a:lnTo>
                  <a:pt x="74411" y="2297713"/>
                </a:lnTo>
                <a:lnTo>
                  <a:pt x="61766" y="2253261"/>
                </a:lnTo>
                <a:lnTo>
                  <a:pt x="50249" y="2208345"/>
                </a:lnTo>
                <a:lnTo>
                  <a:pt x="39876" y="2162982"/>
                </a:lnTo>
                <a:lnTo>
                  <a:pt x="30662" y="2117189"/>
                </a:lnTo>
                <a:lnTo>
                  <a:pt x="22624" y="2070981"/>
                </a:lnTo>
                <a:lnTo>
                  <a:pt x="15779" y="2024375"/>
                </a:lnTo>
                <a:lnTo>
                  <a:pt x="10141" y="1977386"/>
                </a:lnTo>
                <a:lnTo>
                  <a:pt x="5729" y="1930032"/>
                </a:lnTo>
                <a:lnTo>
                  <a:pt x="2557" y="1882329"/>
                </a:lnTo>
                <a:lnTo>
                  <a:pt x="641" y="1834291"/>
                </a:lnTo>
                <a:lnTo>
                  <a:pt x="0" y="1785937"/>
                </a:lnTo>
                <a:lnTo>
                  <a:pt x="641" y="1737583"/>
                </a:lnTo>
                <a:lnTo>
                  <a:pt x="2557" y="1689545"/>
                </a:lnTo>
                <a:lnTo>
                  <a:pt x="5729" y="1641842"/>
                </a:lnTo>
                <a:lnTo>
                  <a:pt x="10141" y="1594488"/>
                </a:lnTo>
                <a:lnTo>
                  <a:pt x="15779" y="1547499"/>
                </a:lnTo>
                <a:lnTo>
                  <a:pt x="22624" y="1500893"/>
                </a:lnTo>
                <a:lnTo>
                  <a:pt x="30662" y="1454685"/>
                </a:lnTo>
                <a:lnTo>
                  <a:pt x="39876" y="1408892"/>
                </a:lnTo>
                <a:lnTo>
                  <a:pt x="50249" y="1363529"/>
                </a:lnTo>
                <a:lnTo>
                  <a:pt x="61766" y="1318613"/>
                </a:lnTo>
                <a:lnTo>
                  <a:pt x="74411" y="1274161"/>
                </a:lnTo>
                <a:lnTo>
                  <a:pt x="88166" y="1230187"/>
                </a:lnTo>
                <a:lnTo>
                  <a:pt x="103017" y="1186709"/>
                </a:lnTo>
                <a:lnTo>
                  <a:pt x="118946" y="1143743"/>
                </a:lnTo>
                <a:lnTo>
                  <a:pt x="135937" y="1101304"/>
                </a:lnTo>
                <a:lnTo>
                  <a:pt x="153975" y="1059410"/>
                </a:lnTo>
                <a:lnTo>
                  <a:pt x="173044" y="1018076"/>
                </a:lnTo>
                <a:lnTo>
                  <a:pt x="193126" y="977318"/>
                </a:lnTo>
                <a:lnTo>
                  <a:pt x="214205" y="937153"/>
                </a:lnTo>
                <a:lnTo>
                  <a:pt x="236267" y="897597"/>
                </a:lnTo>
                <a:lnTo>
                  <a:pt x="259293" y="858667"/>
                </a:lnTo>
                <a:lnTo>
                  <a:pt x="283269" y="820377"/>
                </a:lnTo>
                <a:lnTo>
                  <a:pt x="308178" y="782745"/>
                </a:lnTo>
                <a:lnTo>
                  <a:pt x="334003" y="745786"/>
                </a:lnTo>
                <a:lnTo>
                  <a:pt x="360729" y="709518"/>
                </a:lnTo>
                <a:lnTo>
                  <a:pt x="388339" y="673956"/>
                </a:lnTo>
                <a:lnTo>
                  <a:pt x="416818" y="639115"/>
                </a:lnTo>
                <a:lnTo>
                  <a:pt x="446148" y="605014"/>
                </a:lnTo>
                <a:lnTo>
                  <a:pt x="476314" y="571667"/>
                </a:lnTo>
                <a:lnTo>
                  <a:pt x="507299" y="539091"/>
                </a:lnTo>
                <a:lnTo>
                  <a:pt x="539088" y="507302"/>
                </a:lnTo>
                <a:lnTo>
                  <a:pt x="571664" y="476316"/>
                </a:lnTo>
                <a:lnTo>
                  <a:pt x="605011" y="446150"/>
                </a:lnTo>
                <a:lnTo>
                  <a:pt x="639112" y="416820"/>
                </a:lnTo>
                <a:lnTo>
                  <a:pt x="673953" y="388341"/>
                </a:lnTo>
                <a:lnTo>
                  <a:pt x="709515" y="360731"/>
                </a:lnTo>
                <a:lnTo>
                  <a:pt x="745783" y="334005"/>
                </a:lnTo>
                <a:lnTo>
                  <a:pt x="782742" y="308180"/>
                </a:lnTo>
                <a:lnTo>
                  <a:pt x="820374" y="283271"/>
                </a:lnTo>
                <a:lnTo>
                  <a:pt x="858663" y="259295"/>
                </a:lnTo>
                <a:lnTo>
                  <a:pt x="897594" y="236268"/>
                </a:lnTo>
                <a:lnTo>
                  <a:pt x="937150" y="214207"/>
                </a:lnTo>
                <a:lnTo>
                  <a:pt x="977315" y="193127"/>
                </a:lnTo>
                <a:lnTo>
                  <a:pt x="1018073" y="173045"/>
                </a:lnTo>
                <a:lnTo>
                  <a:pt x="1059407" y="153977"/>
                </a:lnTo>
                <a:lnTo>
                  <a:pt x="1101301" y="135938"/>
                </a:lnTo>
                <a:lnTo>
                  <a:pt x="1143740" y="118947"/>
                </a:lnTo>
                <a:lnTo>
                  <a:pt x="1186706" y="103017"/>
                </a:lnTo>
                <a:lnTo>
                  <a:pt x="1230184" y="88167"/>
                </a:lnTo>
                <a:lnTo>
                  <a:pt x="1274158" y="74411"/>
                </a:lnTo>
                <a:lnTo>
                  <a:pt x="1318611" y="61767"/>
                </a:lnTo>
                <a:lnTo>
                  <a:pt x="1363527" y="50250"/>
                </a:lnTo>
                <a:lnTo>
                  <a:pt x="1408890" y="39876"/>
                </a:lnTo>
                <a:lnTo>
                  <a:pt x="1454683" y="30662"/>
                </a:lnTo>
                <a:lnTo>
                  <a:pt x="1500891" y="22625"/>
                </a:lnTo>
                <a:lnTo>
                  <a:pt x="1547498" y="15779"/>
                </a:lnTo>
                <a:lnTo>
                  <a:pt x="1594486" y="10142"/>
                </a:lnTo>
                <a:lnTo>
                  <a:pt x="1641841" y="5729"/>
                </a:lnTo>
                <a:lnTo>
                  <a:pt x="1689545" y="2557"/>
                </a:lnTo>
                <a:lnTo>
                  <a:pt x="1737582" y="641"/>
                </a:lnTo>
                <a:lnTo>
                  <a:pt x="1785937" y="0"/>
                </a:lnTo>
                <a:lnTo>
                  <a:pt x="1834287" y="641"/>
                </a:lnTo>
                <a:lnTo>
                  <a:pt x="1882321" y="2557"/>
                </a:lnTo>
                <a:lnTo>
                  <a:pt x="1930020" y="5729"/>
                </a:lnTo>
                <a:lnTo>
                  <a:pt x="1977371" y="10142"/>
                </a:lnTo>
                <a:lnTo>
                  <a:pt x="2024355" y="15779"/>
                </a:lnTo>
                <a:lnTo>
                  <a:pt x="2070958" y="22625"/>
                </a:lnTo>
                <a:lnTo>
                  <a:pt x="2117162" y="30662"/>
                </a:lnTo>
                <a:lnTo>
                  <a:pt x="2162953" y="39876"/>
                </a:lnTo>
                <a:lnTo>
                  <a:pt x="2208312" y="50250"/>
                </a:lnTo>
                <a:lnTo>
                  <a:pt x="2253225" y="61767"/>
                </a:lnTo>
                <a:lnTo>
                  <a:pt x="2297675" y="74411"/>
                </a:lnTo>
                <a:lnTo>
                  <a:pt x="2341646" y="88167"/>
                </a:lnTo>
                <a:lnTo>
                  <a:pt x="2385121" y="103017"/>
                </a:lnTo>
                <a:lnTo>
                  <a:pt x="2428085" y="118947"/>
                </a:lnTo>
                <a:lnTo>
                  <a:pt x="2470521" y="135938"/>
                </a:lnTo>
                <a:lnTo>
                  <a:pt x="2512413" y="153977"/>
                </a:lnTo>
                <a:lnTo>
                  <a:pt x="2553745" y="173045"/>
                </a:lnTo>
                <a:lnTo>
                  <a:pt x="2594500" y="193127"/>
                </a:lnTo>
                <a:lnTo>
                  <a:pt x="2634663" y="214207"/>
                </a:lnTo>
                <a:lnTo>
                  <a:pt x="2674217" y="236268"/>
                </a:lnTo>
                <a:lnTo>
                  <a:pt x="2713146" y="259295"/>
                </a:lnTo>
                <a:lnTo>
                  <a:pt x="2751434" y="283271"/>
                </a:lnTo>
                <a:lnTo>
                  <a:pt x="2789064" y="308180"/>
                </a:lnTo>
                <a:lnTo>
                  <a:pt x="2826021" y="334005"/>
                </a:lnTo>
                <a:lnTo>
                  <a:pt x="2862288" y="360731"/>
                </a:lnTo>
                <a:lnTo>
                  <a:pt x="2897849" y="388341"/>
                </a:lnTo>
                <a:lnTo>
                  <a:pt x="2932688" y="416820"/>
                </a:lnTo>
                <a:lnTo>
                  <a:pt x="2966788" y="446150"/>
                </a:lnTo>
                <a:lnTo>
                  <a:pt x="3000134" y="476316"/>
                </a:lnTo>
                <a:lnTo>
                  <a:pt x="3032709" y="507302"/>
                </a:lnTo>
                <a:lnTo>
                  <a:pt x="3064497" y="539091"/>
                </a:lnTo>
                <a:lnTo>
                  <a:pt x="3095481" y="571667"/>
                </a:lnTo>
                <a:lnTo>
                  <a:pt x="3125646" y="605014"/>
                </a:lnTo>
                <a:lnTo>
                  <a:pt x="3154976" y="639115"/>
                </a:lnTo>
                <a:lnTo>
                  <a:pt x="3183453" y="673956"/>
                </a:lnTo>
                <a:lnTo>
                  <a:pt x="3211063" y="709518"/>
                </a:lnTo>
                <a:lnTo>
                  <a:pt x="3237788" y="745786"/>
                </a:lnTo>
                <a:lnTo>
                  <a:pt x="3263613" y="782745"/>
                </a:lnTo>
                <a:lnTo>
                  <a:pt x="3288522" y="820377"/>
                </a:lnTo>
                <a:lnTo>
                  <a:pt x="3312497" y="858667"/>
                </a:lnTo>
                <a:lnTo>
                  <a:pt x="3335523" y="897597"/>
                </a:lnTo>
                <a:lnTo>
                  <a:pt x="3357584" y="937153"/>
                </a:lnTo>
                <a:lnTo>
                  <a:pt x="3378664" y="977318"/>
                </a:lnTo>
                <a:lnTo>
                  <a:pt x="3398745" y="1018076"/>
                </a:lnTo>
                <a:lnTo>
                  <a:pt x="3417813" y="1059410"/>
                </a:lnTo>
                <a:lnTo>
                  <a:pt x="3435851" y="1101304"/>
                </a:lnTo>
                <a:lnTo>
                  <a:pt x="3452843" y="1143743"/>
                </a:lnTo>
                <a:lnTo>
                  <a:pt x="3468772" y="1186709"/>
                </a:lnTo>
                <a:lnTo>
                  <a:pt x="3483622" y="1230187"/>
                </a:lnTo>
                <a:lnTo>
                  <a:pt x="3497377" y="1274161"/>
                </a:lnTo>
                <a:lnTo>
                  <a:pt x="3510022" y="1318613"/>
                </a:lnTo>
                <a:lnTo>
                  <a:pt x="3521539" y="1363529"/>
                </a:lnTo>
                <a:lnTo>
                  <a:pt x="3531912" y="1408892"/>
                </a:lnTo>
                <a:lnTo>
                  <a:pt x="3541126" y="1454685"/>
                </a:lnTo>
                <a:lnTo>
                  <a:pt x="3549164" y="1500893"/>
                </a:lnTo>
                <a:lnTo>
                  <a:pt x="3556010" y="1547499"/>
                </a:lnTo>
                <a:lnTo>
                  <a:pt x="3561647" y="1594488"/>
                </a:lnTo>
                <a:lnTo>
                  <a:pt x="3566060" y="1641842"/>
                </a:lnTo>
                <a:lnTo>
                  <a:pt x="3569232" y="1689545"/>
                </a:lnTo>
                <a:lnTo>
                  <a:pt x="3571147" y="1737583"/>
                </a:lnTo>
                <a:lnTo>
                  <a:pt x="3571789" y="1785937"/>
                </a:lnTo>
                <a:lnTo>
                  <a:pt x="3571147" y="1834291"/>
                </a:lnTo>
                <a:lnTo>
                  <a:pt x="3569232" y="1882329"/>
                </a:lnTo>
                <a:lnTo>
                  <a:pt x="3566060" y="1930032"/>
                </a:lnTo>
                <a:lnTo>
                  <a:pt x="3561647" y="1977386"/>
                </a:lnTo>
                <a:lnTo>
                  <a:pt x="3556010" y="2024375"/>
                </a:lnTo>
                <a:lnTo>
                  <a:pt x="3549165" y="2070981"/>
                </a:lnTo>
                <a:lnTo>
                  <a:pt x="3541127" y="2117189"/>
                </a:lnTo>
                <a:lnTo>
                  <a:pt x="3531914" y="2162982"/>
                </a:lnTo>
                <a:lnTo>
                  <a:pt x="3521540" y="2208345"/>
                </a:lnTo>
                <a:lnTo>
                  <a:pt x="3510024" y="2253261"/>
                </a:lnTo>
                <a:lnTo>
                  <a:pt x="3497380" y="2297713"/>
                </a:lnTo>
                <a:lnTo>
                  <a:pt x="3483625" y="2341687"/>
                </a:lnTo>
                <a:lnTo>
                  <a:pt x="3468775" y="2385165"/>
                </a:lnTo>
                <a:lnTo>
                  <a:pt x="3452846" y="2428131"/>
                </a:lnTo>
                <a:lnTo>
                  <a:pt x="3435855" y="2470570"/>
                </a:lnTo>
                <a:lnTo>
                  <a:pt x="3417818" y="2512464"/>
                </a:lnTo>
                <a:lnTo>
                  <a:pt x="3398750" y="2553798"/>
                </a:lnTo>
                <a:lnTo>
                  <a:pt x="3378669" y="2594556"/>
                </a:lnTo>
                <a:lnTo>
                  <a:pt x="3357590" y="2634721"/>
                </a:lnTo>
                <a:lnTo>
                  <a:pt x="3335529" y="2674276"/>
                </a:lnTo>
                <a:lnTo>
                  <a:pt x="3312504" y="2713207"/>
                </a:lnTo>
                <a:lnTo>
                  <a:pt x="3288529" y="2751497"/>
                </a:lnTo>
                <a:lnTo>
                  <a:pt x="3263621" y="2789129"/>
                </a:lnTo>
                <a:lnTo>
                  <a:pt x="3237796" y="2826088"/>
                </a:lnTo>
                <a:lnTo>
                  <a:pt x="3211072" y="2862356"/>
                </a:lnTo>
                <a:lnTo>
                  <a:pt x="3183462" y="2897918"/>
                </a:lnTo>
                <a:lnTo>
                  <a:pt x="3154985" y="2932759"/>
                </a:lnTo>
                <a:lnTo>
                  <a:pt x="3125656" y="2966860"/>
                </a:lnTo>
                <a:lnTo>
                  <a:pt x="3095491" y="3000207"/>
                </a:lnTo>
                <a:lnTo>
                  <a:pt x="3064507" y="3032783"/>
                </a:lnTo>
                <a:lnTo>
                  <a:pt x="3032720" y="3064572"/>
                </a:lnTo>
                <a:lnTo>
                  <a:pt x="3000145" y="3095558"/>
                </a:lnTo>
                <a:lnTo>
                  <a:pt x="2966800" y="3125724"/>
                </a:lnTo>
                <a:lnTo>
                  <a:pt x="2932700" y="3155054"/>
                </a:lnTo>
                <a:lnTo>
                  <a:pt x="2897861" y="3183533"/>
                </a:lnTo>
                <a:lnTo>
                  <a:pt x="2862300" y="3211143"/>
                </a:lnTo>
                <a:lnTo>
                  <a:pt x="2826033" y="3237869"/>
                </a:lnTo>
                <a:lnTo>
                  <a:pt x="2789077" y="3263694"/>
                </a:lnTo>
                <a:lnTo>
                  <a:pt x="2751446" y="3288603"/>
                </a:lnTo>
                <a:lnTo>
                  <a:pt x="2713159" y="3312579"/>
                </a:lnTo>
                <a:lnTo>
                  <a:pt x="2674230" y="3335606"/>
                </a:lnTo>
                <a:lnTo>
                  <a:pt x="2634675" y="3357667"/>
                </a:lnTo>
                <a:lnTo>
                  <a:pt x="2594513" y="3378747"/>
                </a:lnTo>
                <a:lnTo>
                  <a:pt x="2553757" y="3398829"/>
                </a:lnTo>
                <a:lnTo>
                  <a:pt x="2512425" y="3417897"/>
                </a:lnTo>
                <a:lnTo>
                  <a:pt x="2470533" y="3435936"/>
                </a:lnTo>
                <a:lnTo>
                  <a:pt x="2428096" y="3452927"/>
                </a:lnTo>
                <a:lnTo>
                  <a:pt x="2385132" y="3468857"/>
                </a:lnTo>
                <a:lnTo>
                  <a:pt x="2341656" y="3483707"/>
                </a:lnTo>
                <a:lnTo>
                  <a:pt x="2297685" y="3497463"/>
                </a:lnTo>
                <a:lnTo>
                  <a:pt x="2253235" y="3510107"/>
                </a:lnTo>
                <a:lnTo>
                  <a:pt x="2208321" y="3521624"/>
                </a:lnTo>
                <a:lnTo>
                  <a:pt x="2162961" y="3531998"/>
                </a:lnTo>
                <a:lnTo>
                  <a:pt x="2117170" y="3541212"/>
                </a:lnTo>
                <a:lnTo>
                  <a:pt x="2070965" y="3549249"/>
                </a:lnTo>
                <a:lnTo>
                  <a:pt x="2024361" y="3556095"/>
                </a:lnTo>
                <a:lnTo>
                  <a:pt x="1977376" y="3561733"/>
                </a:lnTo>
                <a:lnTo>
                  <a:pt x="1930024" y="3566145"/>
                </a:lnTo>
                <a:lnTo>
                  <a:pt x="1882323" y="3569317"/>
                </a:lnTo>
                <a:lnTo>
                  <a:pt x="1834289" y="3571233"/>
                </a:lnTo>
                <a:lnTo>
                  <a:pt x="1785937" y="3571875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46263" y="3123798"/>
            <a:ext cx="2924810" cy="2924810"/>
          </a:xfrm>
          <a:custGeom>
            <a:avLst/>
            <a:gdLst/>
            <a:ahLst/>
            <a:cxnLst/>
            <a:rect l="l" t="t" r="r" b="b"/>
            <a:pathLst>
              <a:path w="2924809" h="2924810">
                <a:moveTo>
                  <a:pt x="1462211" y="2924508"/>
                </a:moveTo>
                <a:lnTo>
                  <a:pt x="1413942" y="2923726"/>
                </a:lnTo>
                <a:lnTo>
                  <a:pt x="1366064" y="2921398"/>
                </a:lnTo>
                <a:lnTo>
                  <a:pt x="1318602" y="2917547"/>
                </a:lnTo>
                <a:lnTo>
                  <a:pt x="1271579" y="2912196"/>
                </a:lnTo>
                <a:lnTo>
                  <a:pt x="1225020" y="2905371"/>
                </a:lnTo>
                <a:lnTo>
                  <a:pt x="1178948" y="2897096"/>
                </a:lnTo>
                <a:lnTo>
                  <a:pt x="1133389" y="2887394"/>
                </a:lnTo>
                <a:lnTo>
                  <a:pt x="1088364" y="2876289"/>
                </a:lnTo>
                <a:lnTo>
                  <a:pt x="1043900" y="2863806"/>
                </a:lnTo>
                <a:lnTo>
                  <a:pt x="1000019" y="2849968"/>
                </a:lnTo>
                <a:lnTo>
                  <a:pt x="956747" y="2834800"/>
                </a:lnTo>
                <a:lnTo>
                  <a:pt x="914106" y="2818327"/>
                </a:lnTo>
                <a:lnTo>
                  <a:pt x="872122" y="2800570"/>
                </a:lnTo>
                <a:lnTo>
                  <a:pt x="830818" y="2781556"/>
                </a:lnTo>
                <a:lnTo>
                  <a:pt x="790218" y="2761308"/>
                </a:lnTo>
                <a:lnTo>
                  <a:pt x="750347" y="2739850"/>
                </a:lnTo>
                <a:lnTo>
                  <a:pt x="711227" y="2717206"/>
                </a:lnTo>
                <a:lnTo>
                  <a:pt x="672885" y="2693400"/>
                </a:lnTo>
                <a:lnTo>
                  <a:pt x="635343" y="2668457"/>
                </a:lnTo>
                <a:lnTo>
                  <a:pt x="598626" y="2642400"/>
                </a:lnTo>
                <a:lnTo>
                  <a:pt x="562757" y="2615254"/>
                </a:lnTo>
                <a:lnTo>
                  <a:pt x="527762" y="2587042"/>
                </a:lnTo>
                <a:lnTo>
                  <a:pt x="493663" y="2557789"/>
                </a:lnTo>
                <a:lnTo>
                  <a:pt x="460485" y="2527518"/>
                </a:lnTo>
                <a:lnTo>
                  <a:pt x="428252" y="2496254"/>
                </a:lnTo>
                <a:lnTo>
                  <a:pt x="396989" y="2464022"/>
                </a:lnTo>
                <a:lnTo>
                  <a:pt x="366718" y="2430844"/>
                </a:lnTo>
                <a:lnTo>
                  <a:pt x="337465" y="2396745"/>
                </a:lnTo>
                <a:lnTo>
                  <a:pt x="309253" y="2361749"/>
                </a:lnTo>
                <a:lnTo>
                  <a:pt x="282107" y="2325880"/>
                </a:lnTo>
                <a:lnTo>
                  <a:pt x="256050" y="2289163"/>
                </a:lnTo>
                <a:lnTo>
                  <a:pt x="231107" y="2251621"/>
                </a:lnTo>
                <a:lnTo>
                  <a:pt x="207301" y="2213278"/>
                </a:lnTo>
                <a:lnTo>
                  <a:pt x="184657" y="2174159"/>
                </a:lnTo>
                <a:lnTo>
                  <a:pt x="163199" y="2134287"/>
                </a:lnTo>
                <a:lnTo>
                  <a:pt x="142951" y="2093687"/>
                </a:lnTo>
                <a:lnTo>
                  <a:pt x="123937" y="2052383"/>
                </a:lnTo>
                <a:lnTo>
                  <a:pt x="106181" y="2010398"/>
                </a:lnTo>
                <a:lnTo>
                  <a:pt x="89707" y="1967757"/>
                </a:lnTo>
                <a:lnTo>
                  <a:pt x="74539" y="1924484"/>
                </a:lnTo>
                <a:lnTo>
                  <a:pt x="60702" y="1880604"/>
                </a:lnTo>
                <a:lnTo>
                  <a:pt x="48218" y="1836139"/>
                </a:lnTo>
                <a:lnTo>
                  <a:pt x="37114" y="1791114"/>
                </a:lnTo>
                <a:lnTo>
                  <a:pt x="27412" y="1745554"/>
                </a:lnTo>
                <a:lnTo>
                  <a:pt x="19136" y="1699482"/>
                </a:lnTo>
                <a:lnTo>
                  <a:pt x="12311" y="1652922"/>
                </a:lnTo>
                <a:lnTo>
                  <a:pt x="6961" y="1605899"/>
                </a:lnTo>
                <a:lnTo>
                  <a:pt x="3109" y="1558437"/>
                </a:lnTo>
                <a:lnTo>
                  <a:pt x="781" y="1510559"/>
                </a:lnTo>
                <a:lnTo>
                  <a:pt x="0" y="1462289"/>
                </a:lnTo>
                <a:lnTo>
                  <a:pt x="781" y="1414021"/>
                </a:lnTo>
                <a:lnTo>
                  <a:pt x="3109" y="1366143"/>
                </a:lnTo>
                <a:lnTo>
                  <a:pt x="6961" y="1318680"/>
                </a:lnTo>
                <a:lnTo>
                  <a:pt x="12311" y="1271657"/>
                </a:lnTo>
                <a:lnTo>
                  <a:pt x="19136" y="1225097"/>
                </a:lnTo>
                <a:lnTo>
                  <a:pt x="27412" y="1179024"/>
                </a:lnTo>
                <a:lnTo>
                  <a:pt x="37114" y="1133463"/>
                </a:lnTo>
                <a:lnTo>
                  <a:pt x="48218" y="1088438"/>
                </a:lnTo>
                <a:lnTo>
                  <a:pt x="60702" y="1043972"/>
                </a:lnTo>
                <a:lnTo>
                  <a:pt x="74539" y="1000090"/>
                </a:lnTo>
                <a:lnTo>
                  <a:pt x="89707" y="956816"/>
                </a:lnTo>
                <a:lnTo>
                  <a:pt x="106181" y="914174"/>
                </a:lnTo>
                <a:lnTo>
                  <a:pt x="123937" y="872187"/>
                </a:lnTo>
                <a:lnTo>
                  <a:pt x="142951" y="830881"/>
                </a:lnTo>
                <a:lnTo>
                  <a:pt x="163199" y="790280"/>
                </a:lnTo>
                <a:lnTo>
                  <a:pt x="184657" y="750406"/>
                </a:lnTo>
                <a:lnTo>
                  <a:pt x="207301" y="711285"/>
                </a:lnTo>
                <a:lnTo>
                  <a:pt x="231107" y="672940"/>
                </a:lnTo>
                <a:lnTo>
                  <a:pt x="256050" y="635396"/>
                </a:lnTo>
                <a:lnTo>
                  <a:pt x="282107" y="598677"/>
                </a:lnTo>
                <a:lnTo>
                  <a:pt x="309253" y="562806"/>
                </a:lnTo>
                <a:lnTo>
                  <a:pt x="337465" y="527808"/>
                </a:lnTo>
                <a:lnTo>
                  <a:pt x="366718" y="493707"/>
                </a:lnTo>
                <a:lnTo>
                  <a:pt x="396989" y="460527"/>
                </a:lnTo>
                <a:lnTo>
                  <a:pt x="428252" y="428291"/>
                </a:lnTo>
                <a:lnTo>
                  <a:pt x="460485" y="397025"/>
                </a:lnTo>
                <a:lnTo>
                  <a:pt x="493663" y="366753"/>
                </a:lnTo>
                <a:lnTo>
                  <a:pt x="527762" y="337497"/>
                </a:lnTo>
                <a:lnTo>
                  <a:pt x="562757" y="309283"/>
                </a:lnTo>
                <a:lnTo>
                  <a:pt x="598626" y="282134"/>
                </a:lnTo>
                <a:lnTo>
                  <a:pt x="635343" y="256075"/>
                </a:lnTo>
                <a:lnTo>
                  <a:pt x="672885" y="231130"/>
                </a:lnTo>
                <a:lnTo>
                  <a:pt x="711227" y="207322"/>
                </a:lnTo>
                <a:lnTo>
                  <a:pt x="750347" y="184676"/>
                </a:lnTo>
                <a:lnTo>
                  <a:pt x="790218" y="163216"/>
                </a:lnTo>
                <a:lnTo>
                  <a:pt x="830818" y="142966"/>
                </a:lnTo>
                <a:lnTo>
                  <a:pt x="872122" y="123950"/>
                </a:lnTo>
                <a:lnTo>
                  <a:pt x="914106" y="106192"/>
                </a:lnTo>
                <a:lnTo>
                  <a:pt x="956747" y="89717"/>
                </a:lnTo>
                <a:lnTo>
                  <a:pt x="1000019" y="74547"/>
                </a:lnTo>
                <a:lnTo>
                  <a:pt x="1043900" y="60708"/>
                </a:lnTo>
                <a:lnTo>
                  <a:pt x="1088364" y="48224"/>
                </a:lnTo>
                <a:lnTo>
                  <a:pt x="1133388" y="37118"/>
                </a:lnTo>
                <a:lnTo>
                  <a:pt x="1178948" y="27415"/>
                </a:lnTo>
                <a:lnTo>
                  <a:pt x="1225020" y="19138"/>
                </a:lnTo>
                <a:lnTo>
                  <a:pt x="1271579" y="12312"/>
                </a:lnTo>
                <a:lnTo>
                  <a:pt x="1318602" y="6962"/>
                </a:lnTo>
                <a:lnTo>
                  <a:pt x="1366064" y="3110"/>
                </a:lnTo>
                <a:lnTo>
                  <a:pt x="1413942" y="781"/>
                </a:lnTo>
                <a:lnTo>
                  <a:pt x="1462211" y="0"/>
                </a:lnTo>
                <a:lnTo>
                  <a:pt x="1510475" y="781"/>
                </a:lnTo>
                <a:lnTo>
                  <a:pt x="1558349" y="3110"/>
                </a:lnTo>
                <a:lnTo>
                  <a:pt x="1605808" y="6962"/>
                </a:lnTo>
                <a:lnTo>
                  <a:pt x="1652828" y="12313"/>
                </a:lnTo>
                <a:lnTo>
                  <a:pt x="1699385" y="19138"/>
                </a:lnTo>
                <a:lnTo>
                  <a:pt x="1745455" y="27415"/>
                </a:lnTo>
                <a:lnTo>
                  <a:pt x="1791013" y="37118"/>
                </a:lnTo>
                <a:lnTo>
                  <a:pt x="1836037" y="48224"/>
                </a:lnTo>
                <a:lnTo>
                  <a:pt x="1880501" y="60708"/>
                </a:lnTo>
                <a:lnTo>
                  <a:pt x="1924381" y="74547"/>
                </a:lnTo>
                <a:lnTo>
                  <a:pt x="1967654" y="89717"/>
                </a:lnTo>
                <a:lnTo>
                  <a:pt x="2010295" y="106192"/>
                </a:lnTo>
                <a:lnTo>
                  <a:pt x="2052280" y="123950"/>
                </a:lnTo>
                <a:lnTo>
                  <a:pt x="2093586" y="142966"/>
                </a:lnTo>
                <a:lnTo>
                  <a:pt x="2134187" y="163216"/>
                </a:lnTo>
                <a:lnTo>
                  <a:pt x="2174061" y="184676"/>
                </a:lnTo>
                <a:lnTo>
                  <a:pt x="2213182" y="207322"/>
                </a:lnTo>
                <a:lnTo>
                  <a:pt x="2251527" y="231130"/>
                </a:lnTo>
                <a:lnTo>
                  <a:pt x="2289072" y="256075"/>
                </a:lnTo>
                <a:lnTo>
                  <a:pt x="2325792" y="282134"/>
                </a:lnTo>
                <a:lnTo>
                  <a:pt x="2361664" y="309283"/>
                </a:lnTo>
                <a:lnTo>
                  <a:pt x="2396663" y="337497"/>
                </a:lnTo>
                <a:lnTo>
                  <a:pt x="2430765" y="366753"/>
                </a:lnTo>
                <a:lnTo>
                  <a:pt x="2463946" y="397025"/>
                </a:lnTo>
                <a:lnTo>
                  <a:pt x="2496183" y="428291"/>
                </a:lnTo>
                <a:lnTo>
                  <a:pt x="2527450" y="460527"/>
                </a:lnTo>
                <a:lnTo>
                  <a:pt x="2557725" y="493707"/>
                </a:lnTo>
                <a:lnTo>
                  <a:pt x="2586982" y="527808"/>
                </a:lnTo>
                <a:lnTo>
                  <a:pt x="2615197" y="562806"/>
                </a:lnTo>
                <a:lnTo>
                  <a:pt x="2642348" y="598677"/>
                </a:lnTo>
                <a:lnTo>
                  <a:pt x="2668408" y="635396"/>
                </a:lnTo>
                <a:lnTo>
                  <a:pt x="2693356" y="672940"/>
                </a:lnTo>
                <a:lnTo>
                  <a:pt x="2717165" y="711285"/>
                </a:lnTo>
                <a:lnTo>
                  <a:pt x="2739813" y="750406"/>
                </a:lnTo>
                <a:lnTo>
                  <a:pt x="2761275" y="790280"/>
                </a:lnTo>
                <a:lnTo>
                  <a:pt x="2781526" y="830881"/>
                </a:lnTo>
                <a:lnTo>
                  <a:pt x="2800544" y="872187"/>
                </a:lnTo>
                <a:lnTo>
                  <a:pt x="2818304" y="914174"/>
                </a:lnTo>
                <a:lnTo>
                  <a:pt x="2834781" y="956816"/>
                </a:lnTo>
                <a:lnTo>
                  <a:pt x="2849952" y="1000090"/>
                </a:lnTo>
                <a:lnTo>
                  <a:pt x="2863792" y="1043972"/>
                </a:lnTo>
                <a:lnTo>
                  <a:pt x="2876278" y="1088438"/>
                </a:lnTo>
                <a:lnTo>
                  <a:pt x="2887385" y="1133463"/>
                </a:lnTo>
                <a:lnTo>
                  <a:pt x="2897089" y="1179024"/>
                </a:lnTo>
                <a:lnTo>
                  <a:pt x="2905367" y="1225097"/>
                </a:lnTo>
                <a:lnTo>
                  <a:pt x="2912193" y="1271657"/>
                </a:lnTo>
                <a:lnTo>
                  <a:pt x="2917545" y="1318680"/>
                </a:lnTo>
                <a:lnTo>
                  <a:pt x="2921397" y="1366143"/>
                </a:lnTo>
                <a:lnTo>
                  <a:pt x="2923726" y="1414021"/>
                </a:lnTo>
                <a:lnTo>
                  <a:pt x="2924508" y="1462289"/>
                </a:lnTo>
                <a:lnTo>
                  <a:pt x="2923726" y="1510559"/>
                </a:lnTo>
                <a:lnTo>
                  <a:pt x="2921397" y="1558437"/>
                </a:lnTo>
                <a:lnTo>
                  <a:pt x="2917545" y="1605899"/>
                </a:lnTo>
                <a:lnTo>
                  <a:pt x="2912193" y="1652922"/>
                </a:lnTo>
                <a:lnTo>
                  <a:pt x="2905367" y="1699482"/>
                </a:lnTo>
                <a:lnTo>
                  <a:pt x="2897089" y="1745554"/>
                </a:lnTo>
                <a:lnTo>
                  <a:pt x="2887385" y="1791114"/>
                </a:lnTo>
                <a:lnTo>
                  <a:pt x="2876278" y="1836139"/>
                </a:lnTo>
                <a:lnTo>
                  <a:pt x="2863792" y="1880604"/>
                </a:lnTo>
                <a:lnTo>
                  <a:pt x="2849952" y="1924484"/>
                </a:lnTo>
                <a:lnTo>
                  <a:pt x="2834781" y="1967757"/>
                </a:lnTo>
                <a:lnTo>
                  <a:pt x="2818304" y="2010398"/>
                </a:lnTo>
                <a:lnTo>
                  <a:pt x="2800544" y="2052383"/>
                </a:lnTo>
                <a:lnTo>
                  <a:pt x="2781526" y="2093687"/>
                </a:lnTo>
                <a:lnTo>
                  <a:pt x="2761275" y="2134287"/>
                </a:lnTo>
                <a:lnTo>
                  <a:pt x="2739813" y="2174159"/>
                </a:lnTo>
                <a:lnTo>
                  <a:pt x="2717165" y="2213278"/>
                </a:lnTo>
                <a:lnTo>
                  <a:pt x="2693356" y="2251621"/>
                </a:lnTo>
                <a:lnTo>
                  <a:pt x="2668409" y="2289163"/>
                </a:lnTo>
                <a:lnTo>
                  <a:pt x="2642348" y="2325880"/>
                </a:lnTo>
                <a:lnTo>
                  <a:pt x="2615197" y="2361749"/>
                </a:lnTo>
                <a:lnTo>
                  <a:pt x="2586982" y="2396745"/>
                </a:lnTo>
                <a:lnTo>
                  <a:pt x="2557725" y="2430844"/>
                </a:lnTo>
                <a:lnTo>
                  <a:pt x="2527450" y="2464022"/>
                </a:lnTo>
                <a:lnTo>
                  <a:pt x="2496183" y="2496254"/>
                </a:lnTo>
                <a:lnTo>
                  <a:pt x="2463946" y="2527518"/>
                </a:lnTo>
                <a:lnTo>
                  <a:pt x="2430765" y="2557789"/>
                </a:lnTo>
                <a:lnTo>
                  <a:pt x="2396663" y="2587042"/>
                </a:lnTo>
                <a:lnTo>
                  <a:pt x="2361664" y="2615254"/>
                </a:lnTo>
                <a:lnTo>
                  <a:pt x="2325792" y="2642400"/>
                </a:lnTo>
                <a:lnTo>
                  <a:pt x="2289072" y="2668457"/>
                </a:lnTo>
                <a:lnTo>
                  <a:pt x="2251527" y="2693400"/>
                </a:lnTo>
                <a:lnTo>
                  <a:pt x="2213182" y="2717206"/>
                </a:lnTo>
                <a:lnTo>
                  <a:pt x="2174061" y="2739850"/>
                </a:lnTo>
                <a:lnTo>
                  <a:pt x="2134187" y="2761308"/>
                </a:lnTo>
                <a:lnTo>
                  <a:pt x="2093586" y="2781556"/>
                </a:lnTo>
                <a:lnTo>
                  <a:pt x="2052280" y="2800570"/>
                </a:lnTo>
                <a:lnTo>
                  <a:pt x="2010295" y="2818327"/>
                </a:lnTo>
                <a:lnTo>
                  <a:pt x="1967654" y="2834800"/>
                </a:lnTo>
                <a:lnTo>
                  <a:pt x="1924381" y="2849968"/>
                </a:lnTo>
                <a:lnTo>
                  <a:pt x="1880501" y="2863806"/>
                </a:lnTo>
                <a:lnTo>
                  <a:pt x="1836037" y="2876289"/>
                </a:lnTo>
                <a:lnTo>
                  <a:pt x="1791013" y="2887394"/>
                </a:lnTo>
                <a:lnTo>
                  <a:pt x="1745455" y="2897096"/>
                </a:lnTo>
                <a:lnTo>
                  <a:pt x="1699385" y="2905371"/>
                </a:lnTo>
                <a:lnTo>
                  <a:pt x="1652828" y="2912196"/>
                </a:lnTo>
                <a:lnTo>
                  <a:pt x="1605808" y="2917547"/>
                </a:lnTo>
                <a:lnTo>
                  <a:pt x="1558349" y="2921398"/>
                </a:lnTo>
                <a:lnTo>
                  <a:pt x="1510475" y="2923726"/>
                </a:lnTo>
                <a:lnTo>
                  <a:pt x="1462211" y="29245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6453" y="3447517"/>
            <a:ext cx="804545" cy="1139190"/>
          </a:xfrm>
          <a:custGeom>
            <a:avLst/>
            <a:gdLst/>
            <a:ahLst/>
            <a:cxnLst/>
            <a:rect l="l" t="t" r="r" b="b"/>
            <a:pathLst>
              <a:path w="804545" h="1139189">
                <a:moveTo>
                  <a:pt x="804121" y="1138570"/>
                </a:moveTo>
                <a:lnTo>
                  <a:pt x="0" y="1138570"/>
                </a:lnTo>
                <a:lnTo>
                  <a:pt x="402100" y="0"/>
                </a:lnTo>
                <a:lnTo>
                  <a:pt x="804121" y="1138570"/>
                </a:lnTo>
                <a:close/>
              </a:path>
            </a:pathLst>
          </a:custGeom>
          <a:solidFill>
            <a:srgbClr val="8B94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06453" y="4586088"/>
            <a:ext cx="804545" cy="1138555"/>
          </a:xfrm>
          <a:custGeom>
            <a:avLst/>
            <a:gdLst/>
            <a:ahLst/>
            <a:cxnLst/>
            <a:rect l="l" t="t" r="r" b="b"/>
            <a:pathLst>
              <a:path w="804545" h="1138554">
                <a:moveTo>
                  <a:pt x="402100" y="1138485"/>
                </a:moveTo>
                <a:lnTo>
                  <a:pt x="0" y="0"/>
                </a:lnTo>
                <a:lnTo>
                  <a:pt x="804121" y="0"/>
                </a:lnTo>
                <a:lnTo>
                  <a:pt x="402100" y="1138485"/>
                </a:lnTo>
                <a:close/>
              </a:path>
            </a:pathLst>
          </a:custGeom>
          <a:solidFill>
            <a:srgbClr val="6E1C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08553" y="3447517"/>
            <a:ext cx="402590" cy="1139190"/>
          </a:xfrm>
          <a:custGeom>
            <a:avLst/>
            <a:gdLst/>
            <a:ahLst/>
            <a:cxnLst/>
            <a:rect l="l" t="t" r="r" b="b"/>
            <a:pathLst>
              <a:path w="402590" h="1139189">
                <a:moveTo>
                  <a:pt x="402021" y="1138570"/>
                </a:moveTo>
                <a:lnTo>
                  <a:pt x="0" y="1138570"/>
                </a:lnTo>
                <a:lnTo>
                  <a:pt x="0" y="0"/>
                </a:lnTo>
                <a:lnTo>
                  <a:pt x="402021" y="1138570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08553" y="4586088"/>
            <a:ext cx="402590" cy="1138555"/>
          </a:xfrm>
          <a:custGeom>
            <a:avLst/>
            <a:gdLst/>
            <a:ahLst/>
            <a:cxnLst/>
            <a:rect l="l" t="t" r="r" b="b"/>
            <a:pathLst>
              <a:path w="402590" h="1138554">
                <a:moveTo>
                  <a:pt x="0" y="1138485"/>
                </a:moveTo>
                <a:lnTo>
                  <a:pt x="0" y="0"/>
                </a:lnTo>
                <a:lnTo>
                  <a:pt x="402021" y="0"/>
                </a:lnTo>
                <a:lnTo>
                  <a:pt x="0" y="1138485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01847" y="2994361"/>
            <a:ext cx="213360" cy="3183890"/>
          </a:xfrm>
          <a:custGeom>
            <a:avLst/>
            <a:gdLst/>
            <a:ahLst/>
            <a:cxnLst/>
            <a:rect l="l" t="t" r="r" b="b"/>
            <a:pathLst>
              <a:path w="213359" h="3183890">
                <a:moveTo>
                  <a:pt x="106627" y="3183462"/>
                </a:moveTo>
                <a:lnTo>
                  <a:pt x="65232" y="3175041"/>
                </a:lnTo>
                <a:lnTo>
                  <a:pt x="31327" y="3152115"/>
                </a:lnTo>
                <a:lnTo>
                  <a:pt x="8415" y="3118184"/>
                </a:lnTo>
                <a:lnTo>
                  <a:pt x="0" y="3076748"/>
                </a:lnTo>
                <a:lnTo>
                  <a:pt x="0" y="2911142"/>
                </a:lnTo>
                <a:lnTo>
                  <a:pt x="8415" y="2869682"/>
                </a:lnTo>
                <a:lnTo>
                  <a:pt x="31327" y="2835750"/>
                </a:lnTo>
                <a:lnTo>
                  <a:pt x="65232" y="2812835"/>
                </a:lnTo>
                <a:lnTo>
                  <a:pt x="106627" y="2804422"/>
                </a:lnTo>
                <a:lnTo>
                  <a:pt x="148029" y="2812839"/>
                </a:lnTo>
                <a:lnTo>
                  <a:pt x="181944" y="2835761"/>
                </a:lnTo>
                <a:lnTo>
                  <a:pt x="204864" y="2869694"/>
                </a:lnTo>
                <a:lnTo>
                  <a:pt x="213283" y="2911142"/>
                </a:lnTo>
                <a:lnTo>
                  <a:pt x="213283" y="3076748"/>
                </a:lnTo>
                <a:lnTo>
                  <a:pt x="204852" y="3118195"/>
                </a:lnTo>
                <a:lnTo>
                  <a:pt x="181933" y="3152126"/>
                </a:lnTo>
                <a:lnTo>
                  <a:pt x="148025" y="3175045"/>
                </a:lnTo>
                <a:lnTo>
                  <a:pt x="106627" y="3183462"/>
                </a:lnTo>
                <a:close/>
              </a:path>
              <a:path w="213359" h="3183890">
                <a:moveTo>
                  <a:pt x="106627" y="378868"/>
                </a:moveTo>
                <a:lnTo>
                  <a:pt x="65232" y="370452"/>
                </a:lnTo>
                <a:lnTo>
                  <a:pt x="31327" y="347539"/>
                </a:lnTo>
                <a:lnTo>
                  <a:pt x="8415" y="313632"/>
                </a:lnTo>
                <a:lnTo>
                  <a:pt x="0" y="272234"/>
                </a:lnTo>
                <a:lnTo>
                  <a:pt x="0" y="106541"/>
                </a:lnTo>
                <a:lnTo>
                  <a:pt x="8414" y="65157"/>
                </a:lnTo>
                <a:lnTo>
                  <a:pt x="31325" y="31282"/>
                </a:lnTo>
                <a:lnTo>
                  <a:pt x="65229" y="8401"/>
                </a:lnTo>
                <a:lnTo>
                  <a:pt x="106627" y="0"/>
                </a:lnTo>
                <a:lnTo>
                  <a:pt x="148029" y="8401"/>
                </a:lnTo>
                <a:lnTo>
                  <a:pt x="181944" y="31282"/>
                </a:lnTo>
                <a:lnTo>
                  <a:pt x="204864" y="65157"/>
                </a:lnTo>
                <a:lnTo>
                  <a:pt x="213283" y="106541"/>
                </a:lnTo>
                <a:lnTo>
                  <a:pt x="213283" y="272234"/>
                </a:lnTo>
                <a:lnTo>
                  <a:pt x="204864" y="313632"/>
                </a:lnTo>
                <a:lnTo>
                  <a:pt x="181944" y="347539"/>
                </a:lnTo>
                <a:lnTo>
                  <a:pt x="148029" y="370452"/>
                </a:lnTo>
                <a:lnTo>
                  <a:pt x="106627" y="378868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16740" y="4479454"/>
            <a:ext cx="3183890" cy="213360"/>
          </a:xfrm>
          <a:custGeom>
            <a:avLst/>
            <a:gdLst/>
            <a:ahLst/>
            <a:cxnLst/>
            <a:rect l="l" t="t" r="r" b="b"/>
            <a:pathLst>
              <a:path w="3183890" h="213360">
                <a:moveTo>
                  <a:pt x="3076841" y="213348"/>
                </a:moveTo>
                <a:lnTo>
                  <a:pt x="2911213" y="213348"/>
                </a:lnTo>
                <a:lnTo>
                  <a:pt x="2869873" y="204930"/>
                </a:lnTo>
                <a:lnTo>
                  <a:pt x="2835991" y="182009"/>
                </a:lnTo>
                <a:lnTo>
                  <a:pt x="2813082" y="148078"/>
                </a:lnTo>
                <a:lnTo>
                  <a:pt x="2804664" y="106634"/>
                </a:lnTo>
                <a:lnTo>
                  <a:pt x="2813082" y="65163"/>
                </a:lnTo>
                <a:lnTo>
                  <a:pt x="2835991" y="31286"/>
                </a:lnTo>
                <a:lnTo>
                  <a:pt x="2869873" y="8402"/>
                </a:lnTo>
                <a:lnTo>
                  <a:pt x="2911213" y="0"/>
                </a:lnTo>
                <a:lnTo>
                  <a:pt x="3076841" y="0"/>
                </a:lnTo>
                <a:lnTo>
                  <a:pt x="3118285" y="8402"/>
                </a:lnTo>
                <a:lnTo>
                  <a:pt x="3152216" y="31286"/>
                </a:lnTo>
                <a:lnTo>
                  <a:pt x="3175137" y="65163"/>
                </a:lnTo>
                <a:lnTo>
                  <a:pt x="3183555" y="106548"/>
                </a:lnTo>
                <a:lnTo>
                  <a:pt x="3175137" y="148081"/>
                </a:lnTo>
                <a:lnTo>
                  <a:pt x="3152216" y="182012"/>
                </a:lnTo>
                <a:lnTo>
                  <a:pt x="3118285" y="204931"/>
                </a:lnTo>
                <a:lnTo>
                  <a:pt x="3076841" y="213348"/>
                </a:lnTo>
                <a:close/>
              </a:path>
              <a:path w="3183890" h="213360">
                <a:moveTo>
                  <a:pt x="272241" y="213348"/>
                </a:moveTo>
                <a:lnTo>
                  <a:pt x="106627" y="213348"/>
                </a:lnTo>
                <a:lnTo>
                  <a:pt x="65233" y="204931"/>
                </a:lnTo>
                <a:lnTo>
                  <a:pt x="31328" y="182012"/>
                </a:lnTo>
                <a:lnTo>
                  <a:pt x="8415" y="148081"/>
                </a:lnTo>
                <a:lnTo>
                  <a:pt x="0" y="106634"/>
                </a:lnTo>
                <a:lnTo>
                  <a:pt x="8415" y="65236"/>
                </a:lnTo>
                <a:lnTo>
                  <a:pt x="31328" y="31328"/>
                </a:lnTo>
                <a:lnTo>
                  <a:pt x="65233" y="8415"/>
                </a:lnTo>
                <a:lnTo>
                  <a:pt x="106627" y="0"/>
                </a:lnTo>
                <a:lnTo>
                  <a:pt x="272241" y="0"/>
                </a:lnTo>
                <a:lnTo>
                  <a:pt x="313688" y="8415"/>
                </a:lnTo>
                <a:lnTo>
                  <a:pt x="347597" y="31328"/>
                </a:lnTo>
                <a:lnTo>
                  <a:pt x="370493" y="65236"/>
                </a:lnTo>
                <a:lnTo>
                  <a:pt x="378897" y="106634"/>
                </a:lnTo>
                <a:lnTo>
                  <a:pt x="370493" y="148081"/>
                </a:lnTo>
                <a:lnTo>
                  <a:pt x="347597" y="182012"/>
                </a:lnTo>
                <a:lnTo>
                  <a:pt x="313688" y="204931"/>
                </a:lnTo>
                <a:lnTo>
                  <a:pt x="272241" y="213348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02892" y="4380398"/>
            <a:ext cx="411480" cy="411480"/>
          </a:xfrm>
          <a:custGeom>
            <a:avLst/>
            <a:gdLst/>
            <a:ahLst/>
            <a:cxnLst/>
            <a:rect l="l" t="t" r="r" b="b"/>
            <a:pathLst>
              <a:path w="411479" h="411479">
                <a:moveTo>
                  <a:pt x="205582" y="411294"/>
                </a:moveTo>
                <a:lnTo>
                  <a:pt x="158445" y="405862"/>
                </a:lnTo>
                <a:lnTo>
                  <a:pt x="115170" y="390389"/>
                </a:lnTo>
                <a:lnTo>
                  <a:pt x="76993" y="366113"/>
                </a:lnTo>
                <a:lnTo>
                  <a:pt x="45152" y="334269"/>
                </a:lnTo>
                <a:lnTo>
                  <a:pt x="20883" y="296093"/>
                </a:lnTo>
                <a:lnTo>
                  <a:pt x="5420" y="252821"/>
                </a:lnTo>
                <a:lnTo>
                  <a:pt x="0" y="205689"/>
                </a:lnTo>
                <a:lnTo>
                  <a:pt x="5430" y="158524"/>
                </a:lnTo>
                <a:lnTo>
                  <a:pt x="20898" y="115229"/>
                </a:lnTo>
                <a:lnTo>
                  <a:pt x="45170" y="77038"/>
                </a:lnTo>
                <a:lnTo>
                  <a:pt x="77009" y="45185"/>
                </a:lnTo>
                <a:lnTo>
                  <a:pt x="115180" y="20905"/>
                </a:lnTo>
                <a:lnTo>
                  <a:pt x="158450" y="5432"/>
                </a:lnTo>
                <a:lnTo>
                  <a:pt x="205582" y="0"/>
                </a:lnTo>
                <a:lnTo>
                  <a:pt x="252716" y="5432"/>
                </a:lnTo>
                <a:lnTo>
                  <a:pt x="295988" y="20905"/>
                </a:lnTo>
                <a:lnTo>
                  <a:pt x="334164" y="45185"/>
                </a:lnTo>
                <a:lnTo>
                  <a:pt x="366008" y="77038"/>
                </a:lnTo>
                <a:lnTo>
                  <a:pt x="390283" y="115229"/>
                </a:lnTo>
                <a:lnTo>
                  <a:pt x="405755" y="158524"/>
                </a:lnTo>
                <a:lnTo>
                  <a:pt x="411187" y="205689"/>
                </a:lnTo>
                <a:lnTo>
                  <a:pt x="405754" y="252828"/>
                </a:lnTo>
                <a:lnTo>
                  <a:pt x="390282" y="296102"/>
                </a:lnTo>
                <a:lnTo>
                  <a:pt x="366008" y="334278"/>
                </a:lnTo>
                <a:lnTo>
                  <a:pt x="334166" y="366120"/>
                </a:lnTo>
                <a:lnTo>
                  <a:pt x="295990" y="390393"/>
                </a:lnTo>
                <a:lnTo>
                  <a:pt x="252715" y="405863"/>
                </a:lnTo>
                <a:lnTo>
                  <a:pt x="205582" y="411294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02892" y="4380398"/>
            <a:ext cx="411480" cy="411480"/>
          </a:xfrm>
          <a:custGeom>
            <a:avLst/>
            <a:gdLst/>
            <a:ahLst/>
            <a:cxnLst/>
            <a:rect l="l" t="t" r="r" b="b"/>
            <a:pathLst>
              <a:path w="411479" h="411479">
                <a:moveTo>
                  <a:pt x="205582" y="411294"/>
                </a:moveTo>
                <a:lnTo>
                  <a:pt x="158445" y="405862"/>
                </a:lnTo>
                <a:lnTo>
                  <a:pt x="115170" y="390389"/>
                </a:lnTo>
                <a:lnTo>
                  <a:pt x="76993" y="366113"/>
                </a:lnTo>
                <a:lnTo>
                  <a:pt x="45152" y="334269"/>
                </a:lnTo>
                <a:lnTo>
                  <a:pt x="20883" y="296093"/>
                </a:lnTo>
                <a:lnTo>
                  <a:pt x="5420" y="252821"/>
                </a:lnTo>
                <a:lnTo>
                  <a:pt x="0" y="205689"/>
                </a:lnTo>
                <a:lnTo>
                  <a:pt x="5430" y="158524"/>
                </a:lnTo>
                <a:lnTo>
                  <a:pt x="20898" y="115229"/>
                </a:lnTo>
                <a:lnTo>
                  <a:pt x="45170" y="77038"/>
                </a:lnTo>
                <a:lnTo>
                  <a:pt x="77009" y="45185"/>
                </a:lnTo>
                <a:lnTo>
                  <a:pt x="115180" y="20905"/>
                </a:lnTo>
                <a:lnTo>
                  <a:pt x="158450" y="5432"/>
                </a:lnTo>
                <a:lnTo>
                  <a:pt x="205582" y="0"/>
                </a:lnTo>
                <a:lnTo>
                  <a:pt x="252716" y="5432"/>
                </a:lnTo>
                <a:lnTo>
                  <a:pt x="295988" y="20905"/>
                </a:lnTo>
                <a:lnTo>
                  <a:pt x="334164" y="45185"/>
                </a:lnTo>
                <a:lnTo>
                  <a:pt x="366008" y="77038"/>
                </a:lnTo>
                <a:lnTo>
                  <a:pt x="390283" y="115229"/>
                </a:lnTo>
                <a:lnTo>
                  <a:pt x="405755" y="158524"/>
                </a:lnTo>
                <a:lnTo>
                  <a:pt x="411187" y="205689"/>
                </a:lnTo>
                <a:lnTo>
                  <a:pt x="405754" y="252828"/>
                </a:lnTo>
                <a:lnTo>
                  <a:pt x="390282" y="296102"/>
                </a:lnTo>
                <a:lnTo>
                  <a:pt x="366008" y="334278"/>
                </a:lnTo>
                <a:lnTo>
                  <a:pt x="334166" y="366120"/>
                </a:lnTo>
                <a:lnTo>
                  <a:pt x="295990" y="390393"/>
                </a:lnTo>
                <a:lnTo>
                  <a:pt x="252715" y="405863"/>
                </a:lnTo>
                <a:lnTo>
                  <a:pt x="205582" y="411294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75" dirty="0"/>
              <a:t>what</a:t>
            </a:r>
            <a:r>
              <a:rPr spc="-785" dirty="0"/>
              <a:t> </a:t>
            </a:r>
            <a:r>
              <a:rPr spc="-45" dirty="0"/>
              <a:t>you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is </a:t>
            </a:r>
            <a:r>
              <a:rPr spc="-10" dirty="0"/>
              <a:t>seeking</a:t>
            </a:r>
            <a:r>
              <a:rPr spc="-1465" dirty="0"/>
              <a:t> </a:t>
            </a:r>
            <a:r>
              <a:rPr spc="-45" dirty="0"/>
              <a:t>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0286999" cy="10286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855" y="3314700"/>
            <a:ext cx="4030979" cy="390271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25400" spc="-2130" dirty="0">
                <a:solidFill>
                  <a:srgbClr val="FFFFFF"/>
                </a:solidFill>
                <a:latin typeface="Playlist"/>
                <a:cs typeface="Playlist"/>
              </a:rPr>
              <a:t>Seek</a:t>
            </a:r>
            <a:endParaRPr sz="25400" dirty="0">
              <a:latin typeface="Playlist"/>
              <a:cs typeface="Playlis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22537" y="2800151"/>
            <a:ext cx="3571875" cy="3571875"/>
          </a:xfrm>
          <a:custGeom>
            <a:avLst/>
            <a:gdLst/>
            <a:ahLst/>
            <a:cxnLst/>
            <a:rect l="l" t="t" r="r" b="b"/>
            <a:pathLst>
              <a:path w="3571875" h="3571875">
                <a:moveTo>
                  <a:pt x="1785937" y="3571875"/>
                </a:moveTo>
                <a:lnTo>
                  <a:pt x="1737582" y="3571233"/>
                </a:lnTo>
                <a:lnTo>
                  <a:pt x="1689545" y="3569317"/>
                </a:lnTo>
                <a:lnTo>
                  <a:pt x="1641841" y="3566145"/>
                </a:lnTo>
                <a:lnTo>
                  <a:pt x="1594486" y="3561733"/>
                </a:lnTo>
                <a:lnTo>
                  <a:pt x="1547498" y="3556095"/>
                </a:lnTo>
                <a:lnTo>
                  <a:pt x="1500891" y="3549249"/>
                </a:lnTo>
                <a:lnTo>
                  <a:pt x="1454683" y="3541212"/>
                </a:lnTo>
                <a:lnTo>
                  <a:pt x="1408890" y="3531998"/>
                </a:lnTo>
                <a:lnTo>
                  <a:pt x="1363527" y="3521624"/>
                </a:lnTo>
                <a:lnTo>
                  <a:pt x="1318611" y="3510107"/>
                </a:lnTo>
                <a:lnTo>
                  <a:pt x="1274158" y="3497463"/>
                </a:lnTo>
                <a:lnTo>
                  <a:pt x="1230184" y="3483707"/>
                </a:lnTo>
                <a:lnTo>
                  <a:pt x="1186706" y="3468857"/>
                </a:lnTo>
                <a:lnTo>
                  <a:pt x="1143740" y="3452927"/>
                </a:lnTo>
                <a:lnTo>
                  <a:pt x="1101301" y="3435936"/>
                </a:lnTo>
                <a:lnTo>
                  <a:pt x="1059407" y="3417897"/>
                </a:lnTo>
                <a:lnTo>
                  <a:pt x="1018073" y="3398829"/>
                </a:lnTo>
                <a:lnTo>
                  <a:pt x="977315" y="3378747"/>
                </a:lnTo>
                <a:lnTo>
                  <a:pt x="937150" y="3357667"/>
                </a:lnTo>
                <a:lnTo>
                  <a:pt x="897594" y="3335606"/>
                </a:lnTo>
                <a:lnTo>
                  <a:pt x="858663" y="3312579"/>
                </a:lnTo>
                <a:lnTo>
                  <a:pt x="820374" y="3288603"/>
                </a:lnTo>
                <a:lnTo>
                  <a:pt x="782742" y="3263694"/>
                </a:lnTo>
                <a:lnTo>
                  <a:pt x="745783" y="3237869"/>
                </a:lnTo>
                <a:lnTo>
                  <a:pt x="709515" y="3211143"/>
                </a:lnTo>
                <a:lnTo>
                  <a:pt x="673953" y="3183533"/>
                </a:lnTo>
                <a:lnTo>
                  <a:pt x="639112" y="3155054"/>
                </a:lnTo>
                <a:lnTo>
                  <a:pt x="605011" y="3125724"/>
                </a:lnTo>
                <a:lnTo>
                  <a:pt x="571664" y="3095558"/>
                </a:lnTo>
                <a:lnTo>
                  <a:pt x="539088" y="3064572"/>
                </a:lnTo>
                <a:lnTo>
                  <a:pt x="507299" y="3032783"/>
                </a:lnTo>
                <a:lnTo>
                  <a:pt x="476314" y="3000207"/>
                </a:lnTo>
                <a:lnTo>
                  <a:pt x="446148" y="2966860"/>
                </a:lnTo>
                <a:lnTo>
                  <a:pt x="416818" y="2932759"/>
                </a:lnTo>
                <a:lnTo>
                  <a:pt x="388339" y="2897918"/>
                </a:lnTo>
                <a:lnTo>
                  <a:pt x="360729" y="2862356"/>
                </a:lnTo>
                <a:lnTo>
                  <a:pt x="334003" y="2826088"/>
                </a:lnTo>
                <a:lnTo>
                  <a:pt x="308178" y="2789129"/>
                </a:lnTo>
                <a:lnTo>
                  <a:pt x="283269" y="2751497"/>
                </a:lnTo>
                <a:lnTo>
                  <a:pt x="259293" y="2713207"/>
                </a:lnTo>
                <a:lnTo>
                  <a:pt x="236267" y="2674276"/>
                </a:lnTo>
                <a:lnTo>
                  <a:pt x="214205" y="2634721"/>
                </a:lnTo>
                <a:lnTo>
                  <a:pt x="193126" y="2594556"/>
                </a:lnTo>
                <a:lnTo>
                  <a:pt x="173044" y="2553798"/>
                </a:lnTo>
                <a:lnTo>
                  <a:pt x="153975" y="2512464"/>
                </a:lnTo>
                <a:lnTo>
                  <a:pt x="135937" y="2470570"/>
                </a:lnTo>
                <a:lnTo>
                  <a:pt x="118946" y="2428131"/>
                </a:lnTo>
                <a:lnTo>
                  <a:pt x="103017" y="2385165"/>
                </a:lnTo>
                <a:lnTo>
                  <a:pt x="88166" y="2341687"/>
                </a:lnTo>
                <a:lnTo>
                  <a:pt x="74411" y="2297713"/>
                </a:lnTo>
                <a:lnTo>
                  <a:pt x="61766" y="2253261"/>
                </a:lnTo>
                <a:lnTo>
                  <a:pt x="50249" y="2208345"/>
                </a:lnTo>
                <a:lnTo>
                  <a:pt x="39876" y="2162982"/>
                </a:lnTo>
                <a:lnTo>
                  <a:pt x="30662" y="2117189"/>
                </a:lnTo>
                <a:lnTo>
                  <a:pt x="22624" y="2070981"/>
                </a:lnTo>
                <a:lnTo>
                  <a:pt x="15779" y="2024375"/>
                </a:lnTo>
                <a:lnTo>
                  <a:pt x="10141" y="1977386"/>
                </a:lnTo>
                <a:lnTo>
                  <a:pt x="5729" y="1930032"/>
                </a:lnTo>
                <a:lnTo>
                  <a:pt x="2557" y="1882329"/>
                </a:lnTo>
                <a:lnTo>
                  <a:pt x="641" y="1834291"/>
                </a:lnTo>
                <a:lnTo>
                  <a:pt x="0" y="1785937"/>
                </a:lnTo>
                <a:lnTo>
                  <a:pt x="641" y="1737583"/>
                </a:lnTo>
                <a:lnTo>
                  <a:pt x="2557" y="1689545"/>
                </a:lnTo>
                <a:lnTo>
                  <a:pt x="5729" y="1641842"/>
                </a:lnTo>
                <a:lnTo>
                  <a:pt x="10141" y="1594488"/>
                </a:lnTo>
                <a:lnTo>
                  <a:pt x="15779" y="1547499"/>
                </a:lnTo>
                <a:lnTo>
                  <a:pt x="22624" y="1500893"/>
                </a:lnTo>
                <a:lnTo>
                  <a:pt x="30662" y="1454685"/>
                </a:lnTo>
                <a:lnTo>
                  <a:pt x="39876" y="1408892"/>
                </a:lnTo>
                <a:lnTo>
                  <a:pt x="50249" y="1363529"/>
                </a:lnTo>
                <a:lnTo>
                  <a:pt x="61766" y="1318613"/>
                </a:lnTo>
                <a:lnTo>
                  <a:pt x="74411" y="1274161"/>
                </a:lnTo>
                <a:lnTo>
                  <a:pt x="88166" y="1230187"/>
                </a:lnTo>
                <a:lnTo>
                  <a:pt x="103017" y="1186709"/>
                </a:lnTo>
                <a:lnTo>
                  <a:pt x="118946" y="1143743"/>
                </a:lnTo>
                <a:lnTo>
                  <a:pt x="135937" y="1101304"/>
                </a:lnTo>
                <a:lnTo>
                  <a:pt x="153975" y="1059410"/>
                </a:lnTo>
                <a:lnTo>
                  <a:pt x="173044" y="1018076"/>
                </a:lnTo>
                <a:lnTo>
                  <a:pt x="193126" y="977318"/>
                </a:lnTo>
                <a:lnTo>
                  <a:pt x="214205" y="937153"/>
                </a:lnTo>
                <a:lnTo>
                  <a:pt x="236267" y="897597"/>
                </a:lnTo>
                <a:lnTo>
                  <a:pt x="259293" y="858667"/>
                </a:lnTo>
                <a:lnTo>
                  <a:pt x="283269" y="820377"/>
                </a:lnTo>
                <a:lnTo>
                  <a:pt x="308178" y="782745"/>
                </a:lnTo>
                <a:lnTo>
                  <a:pt x="334003" y="745786"/>
                </a:lnTo>
                <a:lnTo>
                  <a:pt x="360729" y="709518"/>
                </a:lnTo>
                <a:lnTo>
                  <a:pt x="388339" y="673956"/>
                </a:lnTo>
                <a:lnTo>
                  <a:pt x="416818" y="639115"/>
                </a:lnTo>
                <a:lnTo>
                  <a:pt x="446148" y="605014"/>
                </a:lnTo>
                <a:lnTo>
                  <a:pt x="476314" y="571667"/>
                </a:lnTo>
                <a:lnTo>
                  <a:pt x="507299" y="539091"/>
                </a:lnTo>
                <a:lnTo>
                  <a:pt x="539088" y="507302"/>
                </a:lnTo>
                <a:lnTo>
                  <a:pt x="571664" y="476316"/>
                </a:lnTo>
                <a:lnTo>
                  <a:pt x="605011" y="446150"/>
                </a:lnTo>
                <a:lnTo>
                  <a:pt x="639112" y="416820"/>
                </a:lnTo>
                <a:lnTo>
                  <a:pt x="673953" y="388341"/>
                </a:lnTo>
                <a:lnTo>
                  <a:pt x="709515" y="360731"/>
                </a:lnTo>
                <a:lnTo>
                  <a:pt x="745783" y="334005"/>
                </a:lnTo>
                <a:lnTo>
                  <a:pt x="782742" y="308180"/>
                </a:lnTo>
                <a:lnTo>
                  <a:pt x="820374" y="283271"/>
                </a:lnTo>
                <a:lnTo>
                  <a:pt x="858663" y="259295"/>
                </a:lnTo>
                <a:lnTo>
                  <a:pt x="897594" y="236268"/>
                </a:lnTo>
                <a:lnTo>
                  <a:pt x="937150" y="214207"/>
                </a:lnTo>
                <a:lnTo>
                  <a:pt x="977315" y="193127"/>
                </a:lnTo>
                <a:lnTo>
                  <a:pt x="1018073" y="173045"/>
                </a:lnTo>
                <a:lnTo>
                  <a:pt x="1059407" y="153977"/>
                </a:lnTo>
                <a:lnTo>
                  <a:pt x="1101301" y="135938"/>
                </a:lnTo>
                <a:lnTo>
                  <a:pt x="1143740" y="118947"/>
                </a:lnTo>
                <a:lnTo>
                  <a:pt x="1186706" y="103017"/>
                </a:lnTo>
                <a:lnTo>
                  <a:pt x="1230184" y="88167"/>
                </a:lnTo>
                <a:lnTo>
                  <a:pt x="1274158" y="74411"/>
                </a:lnTo>
                <a:lnTo>
                  <a:pt x="1318611" y="61767"/>
                </a:lnTo>
                <a:lnTo>
                  <a:pt x="1363527" y="50250"/>
                </a:lnTo>
                <a:lnTo>
                  <a:pt x="1408890" y="39876"/>
                </a:lnTo>
                <a:lnTo>
                  <a:pt x="1454683" y="30662"/>
                </a:lnTo>
                <a:lnTo>
                  <a:pt x="1500891" y="22625"/>
                </a:lnTo>
                <a:lnTo>
                  <a:pt x="1547498" y="15779"/>
                </a:lnTo>
                <a:lnTo>
                  <a:pt x="1594486" y="10142"/>
                </a:lnTo>
                <a:lnTo>
                  <a:pt x="1641841" y="5729"/>
                </a:lnTo>
                <a:lnTo>
                  <a:pt x="1689545" y="2557"/>
                </a:lnTo>
                <a:lnTo>
                  <a:pt x="1737582" y="641"/>
                </a:lnTo>
                <a:lnTo>
                  <a:pt x="1785937" y="0"/>
                </a:lnTo>
                <a:lnTo>
                  <a:pt x="1834287" y="641"/>
                </a:lnTo>
                <a:lnTo>
                  <a:pt x="1882321" y="2557"/>
                </a:lnTo>
                <a:lnTo>
                  <a:pt x="1930020" y="5729"/>
                </a:lnTo>
                <a:lnTo>
                  <a:pt x="1977371" y="10142"/>
                </a:lnTo>
                <a:lnTo>
                  <a:pt x="2024355" y="15779"/>
                </a:lnTo>
                <a:lnTo>
                  <a:pt x="2070958" y="22625"/>
                </a:lnTo>
                <a:lnTo>
                  <a:pt x="2117162" y="30662"/>
                </a:lnTo>
                <a:lnTo>
                  <a:pt x="2162953" y="39876"/>
                </a:lnTo>
                <a:lnTo>
                  <a:pt x="2208312" y="50250"/>
                </a:lnTo>
                <a:lnTo>
                  <a:pt x="2253225" y="61767"/>
                </a:lnTo>
                <a:lnTo>
                  <a:pt x="2297675" y="74411"/>
                </a:lnTo>
                <a:lnTo>
                  <a:pt x="2341646" y="88167"/>
                </a:lnTo>
                <a:lnTo>
                  <a:pt x="2385121" y="103017"/>
                </a:lnTo>
                <a:lnTo>
                  <a:pt x="2428085" y="118947"/>
                </a:lnTo>
                <a:lnTo>
                  <a:pt x="2470521" y="135938"/>
                </a:lnTo>
                <a:lnTo>
                  <a:pt x="2512413" y="153977"/>
                </a:lnTo>
                <a:lnTo>
                  <a:pt x="2553745" y="173045"/>
                </a:lnTo>
                <a:lnTo>
                  <a:pt x="2594500" y="193127"/>
                </a:lnTo>
                <a:lnTo>
                  <a:pt x="2634663" y="214207"/>
                </a:lnTo>
                <a:lnTo>
                  <a:pt x="2674217" y="236268"/>
                </a:lnTo>
                <a:lnTo>
                  <a:pt x="2713146" y="259295"/>
                </a:lnTo>
                <a:lnTo>
                  <a:pt x="2751434" y="283271"/>
                </a:lnTo>
                <a:lnTo>
                  <a:pt x="2789064" y="308180"/>
                </a:lnTo>
                <a:lnTo>
                  <a:pt x="2826021" y="334005"/>
                </a:lnTo>
                <a:lnTo>
                  <a:pt x="2862288" y="360731"/>
                </a:lnTo>
                <a:lnTo>
                  <a:pt x="2897849" y="388341"/>
                </a:lnTo>
                <a:lnTo>
                  <a:pt x="2932688" y="416820"/>
                </a:lnTo>
                <a:lnTo>
                  <a:pt x="2966788" y="446150"/>
                </a:lnTo>
                <a:lnTo>
                  <a:pt x="3000134" y="476316"/>
                </a:lnTo>
                <a:lnTo>
                  <a:pt x="3032709" y="507302"/>
                </a:lnTo>
                <a:lnTo>
                  <a:pt x="3064497" y="539091"/>
                </a:lnTo>
                <a:lnTo>
                  <a:pt x="3095481" y="571667"/>
                </a:lnTo>
                <a:lnTo>
                  <a:pt x="3125646" y="605014"/>
                </a:lnTo>
                <a:lnTo>
                  <a:pt x="3154976" y="639115"/>
                </a:lnTo>
                <a:lnTo>
                  <a:pt x="3183453" y="673956"/>
                </a:lnTo>
                <a:lnTo>
                  <a:pt x="3211063" y="709518"/>
                </a:lnTo>
                <a:lnTo>
                  <a:pt x="3237788" y="745786"/>
                </a:lnTo>
                <a:lnTo>
                  <a:pt x="3263613" y="782745"/>
                </a:lnTo>
                <a:lnTo>
                  <a:pt x="3288522" y="820377"/>
                </a:lnTo>
                <a:lnTo>
                  <a:pt x="3312497" y="858667"/>
                </a:lnTo>
                <a:lnTo>
                  <a:pt x="3335523" y="897597"/>
                </a:lnTo>
                <a:lnTo>
                  <a:pt x="3357584" y="937153"/>
                </a:lnTo>
                <a:lnTo>
                  <a:pt x="3378664" y="977318"/>
                </a:lnTo>
                <a:lnTo>
                  <a:pt x="3398745" y="1018076"/>
                </a:lnTo>
                <a:lnTo>
                  <a:pt x="3417813" y="1059410"/>
                </a:lnTo>
                <a:lnTo>
                  <a:pt x="3435851" y="1101304"/>
                </a:lnTo>
                <a:lnTo>
                  <a:pt x="3452843" y="1143743"/>
                </a:lnTo>
                <a:lnTo>
                  <a:pt x="3468772" y="1186709"/>
                </a:lnTo>
                <a:lnTo>
                  <a:pt x="3483622" y="1230187"/>
                </a:lnTo>
                <a:lnTo>
                  <a:pt x="3497377" y="1274161"/>
                </a:lnTo>
                <a:lnTo>
                  <a:pt x="3510022" y="1318613"/>
                </a:lnTo>
                <a:lnTo>
                  <a:pt x="3521539" y="1363529"/>
                </a:lnTo>
                <a:lnTo>
                  <a:pt x="3531912" y="1408892"/>
                </a:lnTo>
                <a:lnTo>
                  <a:pt x="3541126" y="1454685"/>
                </a:lnTo>
                <a:lnTo>
                  <a:pt x="3549164" y="1500893"/>
                </a:lnTo>
                <a:lnTo>
                  <a:pt x="3556010" y="1547499"/>
                </a:lnTo>
                <a:lnTo>
                  <a:pt x="3561647" y="1594488"/>
                </a:lnTo>
                <a:lnTo>
                  <a:pt x="3566060" y="1641842"/>
                </a:lnTo>
                <a:lnTo>
                  <a:pt x="3569232" y="1689545"/>
                </a:lnTo>
                <a:lnTo>
                  <a:pt x="3571147" y="1737583"/>
                </a:lnTo>
                <a:lnTo>
                  <a:pt x="3571789" y="1785937"/>
                </a:lnTo>
                <a:lnTo>
                  <a:pt x="3571147" y="1834291"/>
                </a:lnTo>
                <a:lnTo>
                  <a:pt x="3569232" y="1882329"/>
                </a:lnTo>
                <a:lnTo>
                  <a:pt x="3566060" y="1930032"/>
                </a:lnTo>
                <a:lnTo>
                  <a:pt x="3561647" y="1977386"/>
                </a:lnTo>
                <a:lnTo>
                  <a:pt x="3556010" y="2024375"/>
                </a:lnTo>
                <a:lnTo>
                  <a:pt x="3549165" y="2070981"/>
                </a:lnTo>
                <a:lnTo>
                  <a:pt x="3541127" y="2117189"/>
                </a:lnTo>
                <a:lnTo>
                  <a:pt x="3531914" y="2162982"/>
                </a:lnTo>
                <a:lnTo>
                  <a:pt x="3521540" y="2208345"/>
                </a:lnTo>
                <a:lnTo>
                  <a:pt x="3510024" y="2253261"/>
                </a:lnTo>
                <a:lnTo>
                  <a:pt x="3497380" y="2297713"/>
                </a:lnTo>
                <a:lnTo>
                  <a:pt x="3483625" y="2341687"/>
                </a:lnTo>
                <a:lnTo>
                  <a:pt x="3468775" y="2385165"/>
                </a:lnTo>
                <a:lnTo>
                  <a:pt x="3452846" y="2428131"/>
                </a:lnTo>
                <a:lnTo>
                  <a:pt x="3435855" y="2470570"/>
                </a:lnTo>
                <a:lnTo>
                  <a:pt x="3417818" y="2512464"/>
                </a:lnTo>
                <a:lnTo>
                  <a:pt x="3398750" y="2553798"/>
                </a:lnTo>
                <a:lnTo>
                  <a:pt x="3378669" y="2594556"/>
                </a:lnTo>
                <a:lnTo>
                  <a:pt x="3357590" y="2634721"/>
                </a:lnTo>
                <a:lnTo>
                  <a:pt x="3335529" y="2674276"/>
                </a:lnTo>
                <a:lnTo>
                  <a:pt x="3312504" y="2713207"/>
                </a:lnTo>
                <a:lnTo>
                  <a:pt x="3288529" y="2751497"/>
                </a:lnTo>
                <a:lnTo>
                  <a:pt x="3263621" y="2789129"/>
                </a:lnTo>
                <a:lnTo>
                  <a:pt x="3237796" y="2826088"/>
                </a:lnTo>
                <a:lnTo>
                  <a:pt x="3211072" y="2862356"/>
                </a:lnTo>
                <a:lnTo>
                  <a:pt x="3183462" y="2897918"/>
                </a:lnTo>
                <a:lnTo>
                  <a:pt x="3154985" y="2932759"/>
                </a:lnTo>
                <a:lnTo>
                  <a:pt x="3125656" y="2966860"/>
                </a:lnTo>
                <a:lnTo>
                  <a:pt x="3095491" y="3000207"/>
                </a:lnTo>
                <a:lnTo>
                  <a:pt x="3064507" y="3032783"/>
                </a:lnTo>
                <a:lnTo>
                  <a:pt x="3032720" y="3064572"/>
                </a:lnTo>
                <a:lnTo>
                  <a:pt x="3000145" y="3095558"/>
                </a:lnTo>
                <a:lnTo>
                  <a:pt x="2966800" y="3125724"/>
                </a:lnTo>
                <a:lnTo>
                  <a:pt x="2932700" y="3155054"/>
                </a:lnTo>
                <a:lnTo>
                  <a:pt x="2897861" y="3183533"/>
                </a:lnTo>
                <a:lnTo>
                  <a:pt x="2862300" y="3211143"/>
                </a:lnTo>
                <a:lnTo>
                  <a:pt x="2826033" y="3237869"/>
                </a:lnTo>
                <a:lnTo>
                  <a:pt x="2789077" y="3263694"/>
                </a:lnTo>
                <a:lnTo>
                  <a:pt x="2751446" y="3288603"/>
                </a:lnTo>
                <a:lnTo>
                  <a:pt x="2713159" y="3312579"/>
                </a:lnTo>
                <a:lnTo>
                  <a:pt x="2674230" y="3335606"/>
                </a:lnTo>
                <a:lnTo>
                  <a:pt x="2634675" y="3357667"/>
                </a:lnTo>
                <a:lnTo>
                  <a:pt x="2594513" y="3378747"/>
                </a:lnTo>
                <a:lnTo>
                  <a:pt x="2553757" y="3398829"/>
                </a:lnTo>
                <a:lnTo>
                  <a:pt x="2512425" y="3417897"/>
                </a:lnTo>
                <a:lnTo>
                  <a:pt x="2470533" y="3435936"/>
                </a:lnTo>
                <a:lnTo>
                  <a:pt x="2428096" y="3452927"/>
                </a:lnTo>
                <a:lnTo>
                  <a:pt x="2385132" y="3468857"/>
                </a:lnTo>
                <a:lnTo>
                  <a:pt x="2341656" y="3483707"/>
                </a:lnTo>
                <a:lnTo>
                  <a:pt x="2297685" y="3497463"/>
                </a:lnTo>
                <a:lnTo>
                  <a:pt x="2253235" y="3510107"/>
                </a:lnTo>
                <a:lnTo>
                  <a:pt x="2208321" y="3521624"/>
                </a:lnTo>
                <a:lnTo>
                  <a:pt x="2162961" y="3531998"/>
                </a:lnTo>
                <a:lnTo>
                  <a:pt x="2117170" y="3541212"/>
                </a:lnTo>
                <a:lnTo>
                  <a:pt x="2070965" y="3549249"/>
                </a:lnTo>
                <a:lnTo>
                  <a:pt x="2024361" y="3556095"/>
                </a:lnTo>
                <a:lnTo>
                  <a:pt x="1977376" y="3561733"/>
                </a:lnTo>
                <a:lnTo>
                  <a:pt x="1930024" y="3566145"/>
                </a:lnTo>
                <a:lnTo>
                  <a:pt x="1882323" y="3569317"/>
                </a:lnTo>
                <a:lnTo>
                  <a:pt x="1834289" y="3571233"/>
                </a:lnTo>
                <a:lnTo>
                  <a:pt x="1785937" y="3571875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46263" y="3123799"/>
            <a:ext cx="2924810" cy="2924810"/>
          </a:xfrm>
          <a:custGeom>
            <a:avLst/>
            <a:gdLst/>
            <a:ahLst/>
            <a:cxnLst/>
            <a:rect l="l" t="t" r="r" b="b"/>
            <a:pathLst>
              <a:path w="2924809" h="2924810">
                <a:moveTo>
                  <a:pt x="1462211" y="2924508"/>
                </a:moveTo>
                <a:lnTo>
                  <a:pt x="1413942" y="2923726"/>
                </a:lnTo>
                <a:lnTo>
                  <a:pt x="1366064" y="2921398"/>
                </a:lnTo>
                <a:lnTo>
                  <a:pt x="1318602" y="2917547"/>
                </a:lnTo>
                <a:lnTo>
                  <a:pt x="1271579" y="2912196"/>
                </a:lnTo>
                <a:lnTo>
                  <a:pt x="1225020" y="2905371"/>
                </a:lnTo>
                <a:lnTo>
                  <a:pt x="1178948" y="2897096"/>
                </a:lnTo>
                <a:lnTo>
                  <a:pt x="1133389" y="2887394"/>
                </a:lnTo>
                <a:lnTo>
                  <a:pt x="1088364" y="2876289"/>
                </a:lnTo>
                <a:lnTo>
                  <a:pt x="1043900" y="2863806"/>
                </a:lnTo>
                <a:lnTo>
                  <a:pt x="1000019" y="2849968"/>
                </a:lnTo>
                <a:lnTo>
                  <a:pt x="956747" y="2834800"/>
                </a:lnTo>
                <a:lnTo>
                  <a:pt x="914106" y="2818327"/>
                </a:lnTo>
                <a:lnTo>
                  <a:pt x="872122" y="2800570"/>
                </a:lnTo>
                <a:lnTo>
                  <a:pt x="830818" y="2781556"/>
                </a:lnTo>
                <a:lnTo>
                  <a:pt x="790218" y="2761308"/>
                </a:lnTo>
                <a:lnTo>
                  <a:pt x="750347" y="2739850"/>
                </a:lnTo>
                <a:lnTo>
                  <a:pt x="711227" y="2717206"/>
                </a:lnTo>
                <a:lnTo>
                  <a:pt x="672885" y="2693400"/>
                </a:lnTo>
                <a:lnTo>
                  <a:pt x="635343" y="2668457"/>
                </a:lnTo>
                <a:lnTo>
                  <a:pt x="598626" y="2642400"/>
                </a:lnTo>
                <a:lnTo>
                  <a:pt x="562757" y="2615254"/>
                </a:lnTo>
                <a:lnTo>
                  <a:pt x="527762" y="2587042"/>
                </a:lnTo>
                <a:lnTo>
                  <a:pt x="493663" y="2557789"/>
                </a:lnTo>
                <a:lnTo>
                  <a:pt x="460485" y="2527518"/>
                </a:lnTo>
                <a:lnTo>
                  <a:pt x="428252" y="2496254"/>
                </a:lnTo>
                <a:lnTo>
                  <a:pt x="396989" y="2464022"/>
                </a:lnTo>
                <a:lnTo>
                  <a:pt x="366718" y="2430844"/>
                </a:lnTo>
                <a:lnTo>
                  <a:pt x="337465" y="2396745"/>
                </a:lnTo>
                <a:lnTo>
                  <a:pt x="309253" y="2361749"/>
                </a:lnTo>
                <a:lnTo>
                  <a:pt x="282107" y="2325880"/>
                </a:lnTo>
                <a:lnTo>
                  <a:pt x="256050" y="2289163"/>
                </a:lnTo>
                <a:lnTo>
                  <a:pt x="231107" y="2251621"/>
                </a:lnTo>
                <a:lnTo>
                  <a:pt x="207301" y="2213278"/>
                </a:lnTo>
                <a:lnTo>
                  <a:pt x="184657" y="2174159"/>
                </a:lnTo>
                <a:lnTo>
                  <a:pt x="163199" y="2134287"/>
                </a:lnTo>
                <a:lnTo>
                  <a:pt x="142951" y="2093687"/>
                </a:lnTo>
                <a:lnTo>
                  <a:pt x="123937" y="2052383"/>
                </a:lnTo>
                <a:lnTo>
                  <a:pt x="106181" y="2010398"/>
                </a:lnTo>
                <a:lnTo>
                  <a:pt x="89707" y="1967757"/>
                </a:lnTo>
                <a:lnTo>
                  <a:pt x="74539" y="1924484"/>
                </a:lnTo>
                <a:lnTo>
                  <a:pt x="60702" y="1880604"/>
                </a:lnTo>
                <a:lnTo>
                  <a:pt x="48218" y="1836139"/>
                </a:lnTo>
                <a:lnTo>
                  <a:pt x="37114" y="1791114"/>
                </a:lnTo>
                <a:lnTo>
                  <a:pt x="27412" y="1745554"/>
                </a:lnTo>
                <a:lnTo>
                  <a:pt x="19136" y="1699482"/>
                </a:lnTo>
                <a:lnTo>
                  <a:pt x="12311" y="1652922"/>
                </a:lnTo>
                <a:lnTo>
                  <a:pt x="6961" y="1605899"/>
                </a:lnTo>
                <a:lnTo>
                  <a:pt x="3109" y="1558437"/>
                </a:lnTo>
                <a:lnTo>
                  <a:pt x="781" y="1510559"/>
                </a:lnTo>
                <a:lnTo>
                  <a:pt x="0" y="1462289"/>
                </a:lnTo>
                <a:lnTo>
                  <a:pt x="781" y="1414021"/>
                </a:lnTo>
                <a:lnTo>
                  <a:pt x="3109" y="1366143"/>
                </a:lnTo>
                <a:lnTo>
                  <a:pt x="6961" y="1318680"/>
                </a:lnTo>
                <a:lnTo>
                  <a:pt x="12311" y="1271657"/>
                </a:lnTo>
                <a:lnTo>
                  <a:pt x="19136" y="1225097"/>
                </a:lnTo>
                <a:lnTo>
                  <a:pt x="27412" y="1179024"/>
                </a:lnTo>
                <a:lnTo>
                  <a:pt x="37114" y="1133463"/>
                </a:lnTo>
                <a:lnTo>
                  <a:pt x="48218" y="1088438"/>
                </a:lnTo>
                <a:lnTo>
                  <a:pt x="60702" y="1043972"/>
                </a:lnTo>
                <a:lnTo>
                  <a:pt x="74539" y="1000090"/>
                </a:lnTo>
                <a:lnTo>
                  <a:pt x="89707" y="956816"/>
                </a:lnTo>
                <a:lnTo>
                  <a:pt x="106181" y="914174"/>
                </a:lnTo>
                <a:lnTo>
                  <a:pt x="123937" y="872187"/>
                </a:lnTo>
                <a:lnTo>
                  <a:pt x="142951" y="830881"/>
                </a:lnTo>
                <a:lnTo>
                  <a:pt x="163199" y="790280"/>
                </a:lnTo>
                <a:lnTo>
                  <a:pt x="184657" y="750406"/>
                </a:lnTo>
                <a:lnTo>
                  <a:pt x="207301" y="711285"/>
                </a:lnTo>
                <a:lnTo>
                  <a:pt x="231107" y="672940"/>
                </a:lnTo>
                <a:lnTo>
                  <a:pt x="256050" y="635396"/>
                </a:lnTo>
                <a:lnTo>
                  <a:pt x="282107" y="598677"/>
                </a:lnTo>
                <a:lnTo>
                  <a:pt x="309253" y="562806"/>
                </a:lnTo>
                <a:lnTo>
                  <a:pt x="337465" y="527808"/>
                </a:lnTo>
                <a:lnTo>
                  <a:pt x="366718" y="493707"/>
                </a:lnTo>
                <a:lnTo>
                  <a:pt x="396989" y="460527"/>
                </a:lnTo>
                <a:lnTo>
                  <a:pt x="428252" y="428291"/>
                </a:lnTo>
                <a:lnTo>
                  <a:pt x="460485" y="397025"/>
                </a:lnTo>
                <a:lnTo>
                  <a:pt x="493663" y="366753"/>
                </a:lnTo>
                <a:lnTo>
                  <a:pt x="527762" y="337497"/>
                </a:lnTo>
                <a:lnTo>
                  <a:pt x="562757" y="309283"/>
                </a:lnTo>
                <a:lnTo>
                  <a:pt x="598626" y="282134"/>
                </a:lnTo>
                <a:lnTo>
                  <a:pt x="635343" y="256075"/>
                </a:lnTo>
                <a:lnTo>
                  <a:pt x="672885" y="231130"/>
                </a:lnTo>
                <a:lnTo>
                  <a:pt x="711227" y="207322"/>
                </a:lnTo>
                <a:lnTo>
                  <a:pt x="750347" y="184676"/>
                </a:lnTo>
                <a:lnTo>
                  <a:pt x="790218" y="163216"/>
                </a:lnTo>
                <a:lnTo>
                  <a:pt x="830818" y="142966"/>
                </a:lnTo>
                <a:lnTo>
                  <a:pt x="872122" y="123950"/>
                </a:lnTo>
                <a:lnTo>
                  <a:pt x="914106" y="106192"/>
                </a:lnTo>
                <a:lnTo>
                  <a:pt x="956747" y="89717"/>
                </a:lnTo>
                <a:lnTo>
                  <a:pt x="1000019" y="74547"/>
                </a:lnTo>
                <a:lnTo>
                  <a:pt x="1043900" y="60708"/>
                </a:lnTo>
                <a:lnTo>
                  <a:pt x="1088364" y="48224"/>
                </a:lnTo>
                <a:lnTo>
                  <a:pt x="1133388" y="37118"/>
                </a:lnTo>
                <a:lnTo>
                  <a:pt x="1178948" y="27415"/>
                </a:lnTo>
                <a:lnTo>
                  <a:pt x="1225020" y="19138"/>
                </a:lnTo>
                <a:lnTo>
                  <a:pt x="1271579" y="12312"/>
                </a:lnTo>
                <a:lnTo>
                  <a:pt x="1318602" y="6962"/>
                </a:lnTo>
                <a:lnTo>
                  <a:pt x="1366064" y="3110"/>
                </a:lnTo>
                <a:lnTo>
                  <a:pt x="1413942" y="781"/>
                </a:lnTo>
                <a:lnTo>
                  <a:pt x="1462211" y="0"/>
                </a:lnTo>
                <a:lnTo>
                  <a:pt x="1510475" y="781"/>
                </a:lnTo>
                <a:lnTo>
                  <a:pt x="1558349" y="3110"/>
                </a:lnTo>
                <a:lnTo>
                  <a:pt x="1605808" y="6962"/>
                </a:lnTo>
                <a:lnTo>
                  <a:pt x="1652828" y="12313"/>
                </a:lnTo>
                <a:lnTo>
                  <a:pt x="1699385" y="19138"/>
                </a:lnTo>
                <a:lnTo>
                  <a:pt x="1745455" y="27415"/>
                </a:lnTo>
                <a:lnTo>
                  <a:pt x="1791013" y="37118"/>
                </a:lnTo>
                <a:lnTo>
                  <a:pt x="1836037" y="48224"/>
                </a:lnTo>
                <a:lnTo>
                  <a:pt x="1880501" y="60708"/>
                </a:lnTo>
                <a:lnTo>
                  <a:pt x="1924381" y="74547"/>
                </a:lnTo>
                <a:lnTo>
                  <a:pt x="1967654" y="89717"/>
                </a:lnTo>
                <a:lnTo>
                  <a:pt x="2010295" y="106192"/>
                </a:lnTo>
                <a:lnTo>
                  <a:pt x="2052280" y="123950"/>
                </a:lnTo>
                <a:lnTo>
                  <a:pt x="2093586" y="142966"/>
                </a:lnTo>
                <a:lnTo>
                  <a:pt x="2134187" y="163216"/>
                </a:lnTo>
                <a:lnTo>
                  <a:pt x="2174061" y="184676"/>
                </a:lnTo>
                <a:lnTo>
                  <a:pt x="2213182" y="207322"/>
                </a:lnTo>
                <a:lnTo>
                  <a:pt x="2251527" y="231130"/>
                </a:lnTo>
                <a:lnTo>
                  <a:pt x="2289072" y="256075"/>
                </a:lnTo>
                <a:lnTo>
                  <a:pt x="2325792" y="282134"/>
                </a:lnTo>
                <a:lnTo>
                  <a:pt x="2361664" y="309283"/>
                </a:lnTo>
                <a:lnTo>
                  <a:pt x="2396663" y="337497"/>
                </a:lnTo>
                <a:lnTo>
                  <a:pt x="2430765" y="366753"/>
                </a:lnTo>
                <a:lnTo>
                  <a:pt x="2463946" y="397025"/>
                </a:lnTo>
                <a:lnTo>
                  <a:pt x="2496183" y="428291"/>
                </a:lnTo>
                <a:lnTo>
                  <a:pt x="2527450" y="460527"/>
                </a:lnTo>
                <a:lnTo>
                  <a:pt x="2557725" y="493707"/>
                </a:lnTo>
                <a:lnTo>
                  <a:pt x="2586982" y="527808"/>
                </a:lnTo>
                <a:lnTo>
                  <a:pt x="2615197" y="562806"/>
                </a:lnTo>
                <a:lnTo>
                  <a:pt x="2642348" y="598677"/>
                </a:lnTo>
                <a:lnTo>
                  <a:pt x="2668408" y="635396"/>
                </a:lnTo>
                <a:lnTo>
                  <a:pt x="2693356" y="672940"/>
                </a:lnTo>
                <a:lnTo>
                  <a:pt x="2717165" y="711285"/>
                </a:lnTo>
                <a:lnTo>
                  <a:pt x="2739813" y="750406"/>
                </a:lnTo>
                <a:lnTo>
                  <a:pt x="2761275" y="790280"/>
                </a:lnTo>
                <a:lnTo>
                  <a:pt x="2781526" y="830881"/>
                </a:lnTo>
                <a:lnTo>
                  <a:pt x="2800544" y="872187"/>
                </a:lnTo>
                <a:lnTo>
                  <a:pt x="2818304" y="914174"/>
                </a:lnTo>
                <a:lnTo>
                  <a:pt x="2834781" y="956816"/>
                </a:lnTo>
                <a:lnTo>
                  <a:pt x="2849952" y="1000090"/>
                </a:lnTo>
                <a:lnTo>
                  <a:pt x="2863792" y="1043972"/>
                </a:lnTo>
                <a:lnTo>
                  <a:pt x="2876278" y="1088438"/>
                </a:lnTo>
                <a:lnTo>
                  <a:pt x="2887385" y="1133463"/>
                </a:lnTo>
                <a:lnTo>
                  <a:pt x="2897089" y="1179024"/>
                </a:lnTo>
                <a:lnTo>
                  <a:pt x="2905367" y="1225097"/>
                </a:lnTo>
                <a:lnTo>
                  <a:pt x="2912193" y="1271657"/>
                </a:lnTo>
                <a:lnTo>
                  <a:pt x="2917545" y="1318680"/>
                </a:lnTo>
                <a:lnTo>
                  <a:pt x="2921397" y="1366143"/>
                </a:lnTo>
                <a:lnTo>
                  <a:pt x="2923726" y="1414021"/>
                </a:lnTo>
                <a:lnTo>
                  <a:pt x="2924508" y="1462289"/>
                </a:lnTo>
                <a:lnTo>
                  <a:pt x="2923726" y="1510559"/>
                </a:lnTo>
                <a:lnTo>
                  <a:pt x="2921397" y="1558437"/>
                </a:lnTo>
                <a:lnTo>
                  <a:pt x="2917545" y="1605899"/>
                </a:lnTo>
                <a:lnTo>
                  <a:pt x="2912193" y="1652922"/>
                </a:lnTo>
                <a:lnTo>
                  <a:pt x="2905367" y="1699482"/>
                </a:lnTo>
                <a:lnTo>
                  <a:pt x="2897089" y="1745554"/>
                </a:lnTo>
                <a:lnTo>
                  <a:pt x="2887385" y="1791114"/>
                </a:lnTo>
                <a:lnTo>
                  <a:pt x="2876278" y="1836139"/>
                </a:lnTo>
                <a:lnTo>
                  <a:pt x="2863792" y="1880604"/>
                </a:lnTo>
                <a:lnTo>
                  <a:pt x="2849952" y="1924484"/>
                </a:lnTo>
                <a:lnTo>
                  <a:pt x="2834781" y="1967757"/>
                </a:lnTo>
                <a:lnTo>
                  <a:pt x="2818304" y="2010398"/>
                </a:lnTo>
                <a:lnTo>
                  <a:pt x="2800544" y="2052383"/>
                </a:lnTo>
                <a:lnTo>
                  <a:pt x="2781526" y="2093687"/>
                </a:lnTo>
                <a:lnTo>
                  <a:pt x="2761275" y="2134287"/>
                </a:lnTo>
                <a:lnTo>
                  <a:pt x="2739813" y="2174159"/>
                </a:lnTo>
                <a:lnTo>
                  <a:pt x="2717165" y="2213278"/>
                </a:lnTo>
                <a:lnTo>
                  <a:pt x="2693356" y="2251621"/>
                </a:lnTo>
                <a:lnTo>
                  <a:pt x="2668409" y="2289163"/>
                </a:lnTo>
                <a:lnTo>
                  <a:pt x="2642348" y="2325880"/>
                </a:lnTo>
                <a:lnTo>
                  <a:pt x="2615197" y="2361749"/>
                </a:lnTo>
                <a:lnTo>
                  <a:pt x="2586982" y="2396745"/>
                </a:lnTo>
                <a:lnTo>
                  <a:pt x="2557725" y="2430844"/>
                </a:lnTo>
                <a:lnTo>
                  <a:pt x="2527450" y="2464022"/>
                </a:lnTo>
                <a:lnTo>
                  <a:pt x="2496183" y="2496254"/>
                </a:lnTo>
                <a:lnTo>
                  <a:pt x="2463946" y="2527518"/>
                </a:lnTo>
                <a:lnTo>
                  <a:pt x="2430765" y="2557789"/>
                </a:lnTo>
                <a:lnTo>
                  <a:pt x="2396663" y="2587042"/>
                </a:lnTo>
                <a:lnTo>
                  <a:pt x="2361664" y="2615254"/>
                </a:lnTo>
                <a:lnTo>
                  <a:pt x="2325792" y="2642400"/>
                </a:lnTo>
                <a:lnTo>
                  <a:pt x="2289072" y="2668457"/>
                </a:lnTo>
                <a:lnTo>
                  <a:pt x="2251527" y="2693400"/>
                </a:lnTo>
                <a:lnTo>
                  <a:pt x="2213182" y="2717206"/>
                </a:lnTo>
                <a:lnTo>
                  <a:pt x="2174061" y="2739850"/>
                </a:lnTo>
                <a:lnTo>
                  <a:pt x="2134187" y="2761308"/>
                </a:lnTo>
                <a:lnTo>
                  <a:pt x="2093586" y="2781556"/>
                </a:lnTo>
                <a:lnTo>
                  <a:pt x="2052280" y="2800570"/>
                </a:lnTo>
                <a:lnTo>
                  <a:pt x="2010295" y="2818327"/>
                </a:lnTo>
                <a:lnTo>
                  <a:pt x="1967654" y="2834800"/>
                </a:lnTo>
                <a:lnTo>
                  <a:pt x="1924381" y="2849968"/>
                </a:lnTo>
                <a:lnTo>
                  <a:pt x="1880501" y="2863806"/>
                </a:lnTo>
                <a:lnTo>
                  <a:pt x="1836037" y="2876289"/>
                </a:lnTo>
                <a:lnTo>
                  <a:pt x="1791013" y="2887394"/>
                </a:lnTo>
                <a:lnTo>
                  <a:pt x="1745455" y="2897096"/>
                </a:lnTo>
                <a:lnTo>
                  <a:pt x="1699385" y="2905371"/>
                </a:lnTo>
                <a:lnTo>
                  <a:pt x="1652828" y="2912196"/>
                </a:lnTo>
                <a:lnTo>
                  <a:pt x="1605808" y="2917547"/>
                </a:lnTo>
                <a:lnTo>
                  <a:pt x="1558349" y="2921398"/>
                </a:lnTo>
                <a:lnTo>
                  <a:pt x="1510475" y="2923726"/>
                </a:lnTo>
                <a:lnTo>
                  <a:pt x="1462211" y="2924508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906453" y="3447518"/>
            <a:ext cx="804545" cy="1139190"/>
          </a:xfrm>
          <a:custGeom>
            <a:avLst/>
            <a:gdLst/>
            <a:ahLst/>
            <a:cxnLst/>
            <a:rect l="l" t="t" r="r" b="b"/>
            <a:pathLst>
              <a:path w="804545" h="1139189">
                <a:moveTo>
                  <a:pt x="804121" y="1138570"/>
                </a:moveTo>
                <a:lnTo>
                  <a:pt x="0" y="1138570"/>
                </a:lnTo>
                <a:lnTo>
                  <a:pt x="402100" y="0"/>
                </a:lnTo>
                <a:lnTo>
                  <a:pt x="804121" y="1138570"/>
                </a:lnTo>
                <a:close/>
              </a:path>
            </a:pathLst>
          </a:custGeom>
          <a:solidFill>
            <a:srgbClr val="8B94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06453" y="4586089"/>
            <a:ext cx="804545" cy="1138555"/>
          </a:xfrm>
          <a:custGeom>
            <a:avLst/>
            <a:gdLst/>
            <a:ahLst/>
            <a:cxnLst/>
            <a:rect l="l" t="t" r="r" b="b"/>
            <a:pathLst>
              <a:path w="804545" h="1138554">
                <a:moveTo>
                  <a:pt x="402100" y="1138485"/>
                </a:moveTo>
                <a:lnTo>
                  <a:pt x="0" y="0"/>
                </a:lnTo>
                <a:lnTo>
                  <a:pt x="804121" y="0"/>
                </a:lnTo>
                <a:lnTo>
                  <a:pt x="402100" y="1138485"/>
                </a:lnTo>
                <a:close/>
              </a:path>
            </a:pathLst>
          </a:custGeom>
          <a:solidFill>
            <a:srgbClr val="6E1C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08553" y="3447518"/>
            <a:ext cx="402590" cy="1139190"/>
          </a:xfrm>
          <a:custGeom>
            <a:avLst/>
            <a:gdLst/>
            <a:ahLst/>
            <a:cxnLst/>
            <a:rect l="l" t="t" r="r" b="b"/>
            <a:pathLst>
              <a:path w="402590" h="1139189">
                <a:moveTo>
                  <a:pt x="402021" y="1138570"/>
                </a:moveTo>
                <a:lnTo>
                  <a:pt x="0" y="1138570"/>
                </a:lnTo>
                <a:lnTo>
                  <a:pt x="0" y="0"/>
                </a:lnTo>
                <a:lnTo>
                  <a:pt x="402021" y="1138570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08553" y="4586089"/>
            <a:ext cx="402590" cy="1138555"/>
          </a:xfrm>
          <a:custGeom>
            <a:avLst/>
            <a:gdLst/>
            <a:ahLst/>
            <a:cxnLst/>
            <a:rect l="l" t="t" r="r" b="b"/>
            <a:pathLst>
              <a:path w="402590" h="1138554">
                <a:moveTo>
                  <a:pt x="0" y="1138485"/>
                </a:moveTo>
                <a:lnTo>
                  <a:pt x="0" y="0"/>
                </a:lnTo>
                <a:lnTo>
                  <a:pt x="402021" y="0"/>
                </a:lnTo>
                <a:lnTo>
                  <a:pt x="0" y="1138485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01847" y="2994361"/>
            <a:ext cx="213360" cy="3183890"/>
          </a:xfrm>
          <a:custGeom>
            <a:avLst/>
            <a:gdLst/>
            <a:ahLst/>
            <a:cxnLst/>
            <a:rect l="l" t="t" r="r" b="b"/>
            <a:pathLst>
              <a:path w="213359" h="3183890">
                <a:moveTo>
                  <a:pt x="106627" y="3183462"/>
                </a:moveTo>
                <a:lnTo>
                  <a:pt x="65232" y="3175041"/>
                </a:lnTo>
                <a:lnTo>
                  <a:pt x="31327" y="3152115"/>
                </a:lnTo>
                <a:lnTo>
                  <a:pt x="8415" y="3118184"/>
                </a:lnTo>
                <a:lnTo>
                  <a:pt x="0" y="3076748"/>
                </a:lnTo>
                <a:lnTo>
                  <a:pt x="0" y="2911142"/>
                </a:lnTo>
                <a:lnTo>
                  <a:pt x="8415" y="2869682"/>
                </a:lnTo>
                <a:lnTo>
                  <a:pt x="31327" y="2835750"/>
                </a:lnTo>
                <a:lnTo>
                  <a:pt x="65232" y="2812835"/>
                </a:lnTo>
                <a:lnTo>
                  <a:pt x="106627" y="2804422"/>
                </a:lnTo>
                <a:lnTo>
                  <a:pt x="148029" y="2812839"/>
                </a:lnTo>
                <a:lnTo>
                  <a:pt x="181944" y="2835761"/>
                </a:lnTo>
                <a:lnTo>
                  <a:pt x="204864" y="2869694"/>
                </a:lnTo>
                <a:lnTo>
                  <a:pt x="213283" y="2911142"/>
                </a:lnTo>
                <a:lnTo>
                  <a:pt x="213283" y="3076748"/>
                </a:lnTo>
                <a:lnTo>
                  <a:pt x="204852" y="3118195"/>
                </a:lnTo>
                <a:lnTo>
                  <a:pt x="181933" y="3152126"/>
                </a:lnTo>
                <a:lnTo>
                  <a:pt x="148025" y="3175045"/>
                </a:lnTo>
                <a:lnTo>
                  <a:pt x="106627" y="3183462"/>
                </a:lnTo>
                <a:close/>
              </a:path>
              <a:path w="213359" h="3183890">
                <a:moveTo>
                  <a:pt x="106627" y="378868"/>
                </a:moveTo>
                <a:lnTo>
                  <a:pt x="65232" y="370452"/>
                </a:lnTo>
                <a:lnTo>
                  <a:pt x="31327" y="347539"/>
                </a:lnTo>
                <a:lnTo>
                  <a:pt x="8415" y="313632"/>
                </a:lnTo>
                <a:lnTo>
                  <a:pt x="0" y="272234"/>
                </a:lnTo>
                <a:lnTo>
                  <a:pt x="0" y="106541"/>
                </a:lnTo>
                <a:lnTo>
                  <a:pt x="8414" y="65157"/>
                </a:lnTo>
                <a:lnTo>
                  <a:pt x="31325" y="31282"/>
                </a:lnTo>
                <a:lnTo>
                  <a:pt x="65229" y="8401"/>
                </a:lnTo>
                <a:lnTo>
                  <a:pt x="106627" y="0"/>
                </a:lnTo>
                <a:lnTo>
                  <a:pt x="148029" y="8401"/>
                </a:lnTo>
                <a:lnTo>
                  <a:pt x="181944" y="31282"/>
                </a:lnTo>
                <a:lnTo>
                  <a:pt x="204864" y="65157"/>
                </a:lnTo>
                <a:lnTo>
                  <a:pt x="213283" y="106541"/>
                </a:lnTo>
                <a:lnTo>
                  <a:pt x="213283" y="272234"/>
                </a:lnTo>
                <a:lnTo>
                  <a:pt x="204864" y="313632"/>
                </a:lnTo>
                <a:lnTo>
                  <a:pt x="181944" y="347539"/>
                </a:lnTo>
                <a:lnTo>
                  <a:pt x="148029" y="370452"/>
                </a:lnTo>
                <a:lnTo>
                  <a:pt x="106627" y="378868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16740" y="4479454"/>
            <a:ext cx="3183890" cy="213360"/>
          </a:xfrm>
          <a:custGeom>
            <a:avLst/>
            <a:gdLst/>
            <a:ahLst/>
            <a:cxnLst/>
            <a:rect l="l" t="t" r="r" b="b"/>
            <a:pathLst>
              <a:path w="3183890" h="213360">
                <a:moveTo>
                  <a:pt x="3076841" y="213348"/>
                </a:moveTo>
                <a:lnTo>
                  <a:pt x="2911213" y="213348"/>
                </a:lnTo>
                <a:lnTo>
                  <a:pt x="2869873" y="204930"/>
                </a:lnTo>
                <a:lnTo>
                  <a:pt x="2835991" y="182009"/>
                </a:lnTo>
                <a:lnTo>
                  <a:pt x="2813082" y="148078"/>
                </a:lnTo>
                <a:lnTo>
                  <a:pt x="2804664" y="106634"/>
                </a:lnTo>
                <a:lnTo>
                  <a:pt x="2813082" y="65163"/>
                </a:lnTo>
                <a:lnTo>
                  <a:pt x="2835991" y="31286"/>
                </a:lnTo>
                <a:lnTo>
                  <a:pt x="2869873" y="8402"/>
                </a:lnTo>
                <a:lnTo>
                  <a:pt x="2911213" y="0"/>
                </a:lnTo>
                <a:lnTo>
                  <a:pt x="3076841" y="0"/>
                </a:lnTo>
                <a:lnTo>
                  <a:pt x="3118285" y="8402"/>
                </a:lnTo>
                <a:lnTo>
                  <a:pt x="3152216" y="31286"/>
                </a:lnTo>
                <a:lnTo>
                  <a:pt x="3175137" y="65163"/>
                </a:lnTo>
                <a:lnTo>
                  <a:pt x="3183555" y="106548"/>
                </a:lnTo>
                <a:lnTo>
                  <a:pt x="3175137" y="148081"/>
                </a:lnTo>
                <a:lnTo>
                  <a:pt x="3152216" y="182012"/>
                </a:lnTo>
                <a:lnTo>
                  <a:pt x="3118285" y="204931"/>
                </a:lnTo>
                <a:lnTo>
                  <a:pt x="3076841" y="213348"/>
                </a:lnTo>
                <a:close/>
              </a:path>
              <a:path w="3183890" h="213360">
                <a:moveTo>
                  <a:pt x="272241" y="213348"/>
                </a:moveTo>
                <a:lnTo>
                  <a:pt x="106627" y="213348"/>
                </a:lnTo>
                <a:lnTo>
                  <a:pt x="65233" y="204931"/>
                </a:lnTo>
                <a:lnTo>
                  <a:pt x="31328" y="182012"/>
                </a:lnTo>
                <a:lnTo>
                  <a:pt x="8415" y="148081"/>
                </a:lnTo>
                <a:lnTo>
                  <a:pt x="0" y="106634"/>
                </a:lnTo>
                <a:lnTo>
                  <a:pt x="8415" y="65236"/>
                </a:lnTo>
                <a:lnTo>
                  <a:pt x="31328" y="31328"/>
                </a:lnTo>
                <a:lnTo>
                  <a:pt x="65233" y="8415"/>
                </a:lnTo>
                <a:lnTo>
                  <a:pt x="106627" y="0"/>
                </a:lnTo>
                <a:lnTo>
                  <a:pt x="272241" y="0"/>
                </a:lnTo>
                <a:lnTo>
                  <a:pt x="313688" y="8415"/>
                </a:lnTo>
                <a:lnTo>
                  <a:pt x="347597" y="31328"/>
                </a:lnTo>
                <a:lnTo>
                  <a:pt x="370493" y="65236"/>
                </a:lnTo>
                <a:lnTo>
                  <a:pt x="378897" y="106634"/>
                </a:lnTo>
                <a:lnTo>
                  <a:pt x="370493" y="148081"/>
                </a:lnTo>
                <a:lnTo>
                  <a:pt x="347597" y="182012"/>
                </a:lnTo>
                <a:lnTo>
                  <a:pt x="313688" y="204931"/>
                </a:lnTo>
                <a:lnTo>
                  <a:pt x="272241" y="213348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02892" y="4380399"/>
            <a:ext cx="411480" cy="411480"/>
          </a:xfrm>
          <a:custGeom>
            <a:avLst/>
            <a:gdLst/>
            <a:ahLst/>
            <a:cxnLst/>
            <a:rect l="l" t="t" r="r" b="b"/>
            <a:pathLst>
              <a:path w="411479" h="411479">
                <a:moveTo>
                  <a:pt x="205582" y="411294"/>
                </a:moveTo>
                <a:lnTo>
                  <a:pt x="158445" y="405862"/>
                </a:lnTo>
                <a:lnTo>
                  <a:pt x="115170" y="390389"/>
                </a:lnTo>
                <a:lnTo>
                  <a:pt x="76993" y="366113"/>
                </a:lnTo>
                <a:lnTo>
                  <a:pt x="45152" y="334269"/>
                </a:lnTo>
                <a:lnTo>
                  <a:pt x="20883" y="296093"/>
                </a:lnTo>
                <a:lnTo>
                  <a:pt x="5420" y="252821"/>
                </a:lnTo>
                <a:lnTo>
                  <a:pt x="0" y="205689"/>
                </a:lnTo>
                <a:lnTo>
                  <a:pt x="5430" y="158524"/>
                </a:lnTo>
                <a:lnTo>
                  <a:pt x="20898" y="115229"/>
                </a:lnTo>
                <a:lnTo>
                  <a:pt x="45170" y="77038"/>
                </a:lnTo>
                <a:lnTo>
                  <a:pt x="77009" y="45185"/>
                </a:lnTo>
                <a:lnTo>
                  <a:pt x="115180" y="20905"/>
                </a:lnTo>
                <a:lnTo>
                  <a:pt x="158450" y="5432"/>
                </a:lnTo>
                <a:lnTo>
                  <a:pt x="205582" y="0"/>
                </a:lnTo>
                <a:lnTo>
                  <a:pt x="252716" y="5432"/>
                </a:lnTo>
                <a:lnTo>
                  <a:pt x="295988" y="20905"/>
                </a:lnTo>
                <a:lnTo>
                  <a:pt x="334164" y="45185"/>
                </a:lnTo>
                <a:lnTo>
                  <a:pt x="366008" y="77038"/>
                </a:lnTo>
                <a:lnTo>
                  <a:pt x="390283" y="115229"/>
                </a:lnTo>
                <a:lnTo>
                  <a:pt x="405755" y="158524"/>
                </a:lnTo>
                <a:lnTo>
                  <a:pt x="411187" y="205689"/>
                </a:lnTo>
                <a:lnTo>
                  <a:pt x="405754" y="252828"/>
                </a:lnTo>
                <a:lnTo>
                  <a:pt x="390282" y="296102"/>
                </a:lnTo>
                <a:lnTo>
                  <a:pt x="366008" y="334278"/>
                </a:lnTo>
                <a:lnTo>
                  <a:pt x="334166" y="366120"/>
                </a:lnTo>
                <a:lnTo>
                  <a:pt x="295990" y="390393"/>
                </a:lnTo>
                <a:lnTo>
                  <a:pt x="252715" y="405863"/>
                </a:lnTo>
                <a:lnTo>
                  <a:pt x="205582" y="411294"/>
                </a:lnTo>
                <a:close/>
              </a:path>
            </a:pathLst>
          </a:custGeom>
          <a:solidFill>
            <a:srgbClr val="D666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02892" y="4380399"/>
            <a:ext cx="411480" cy="411480"/>
          </a:xfrm>
          <a:custGeom>
            <a:avLst/>
            <a:gdLst/>
            <a:ahLst/>
            <a:cxnLst/>
            <a:rect l="l" t="t" r="r" b="b"/>
            <a:pathLst>
              <a:path w="411479" h="411479">
                <a:moveTo>
                  <a:pt x="205582" y="411294"/>
                </a:moveTo>
                <a:lnTo>
                  <a:pt x="158445" y="405862"/>
                </a:lnTo>
                <a:lnTo>
                  <a:pt x="115170" y="390389"/>
                </a:lnTo>
                <a:lnTo>
                  <a:pt x="76993" y="366113"/>
                </a:lnTo>
                <a:lnTo>
                  <a:pt x="45152" y="334269"/>
                </a:lnTo>
                <a:lnTo>
                  <a:pt x="20883" y="296093"/>
                </a:lnTo>
                <a:lnTo>
                  <a:pt x="5420" y="252821"/>
                </a:lnTo>
                <a:lnTo>
                  <a:pt x="0" y="205689"/>
                </a:lnTo>
                <a:lnTo>
                  <a:pt x="5430" y="158524"/>
                </a:lnTo>
                <a:lnTo>
                  <a:pt x="20898" y="115229"/>
                </a:lnTo>
                <a:lnTo>
                  <a:pt x="45170" y="77038"/>
                </a:lnTo>
                <a:lnTo>
                  <a:pt x="77009" y="45185"/>
                </a:lnTo>
                <a:lnTo>
                  <a:pt x="115180" y="20905"/>
                </a:lnTo>
                <a:lnTo>
                  <a:pt x="158450" y="5432"/>
                </a:lnTo>
                <a:lnTo>
                  <a:pt x="205582" y="0"/>
                </a:lnTo>
                <a:lnTo>
                  <a:pt x="252716" y="5432"/>
                </a:lnTo>
                <a:lnTo>
                  <a:pt x="295988" y="20905"/>
                </a:lnTo>
                <a:lnTo>
                  <a:pt x="334164" y="45185"/>
                </a:lnTo>
                <a:lnTo>
                  <a:pt x="366008" y="77038"/>
                </a:lnTo>
                <a:lnTo>
                  <a:pt x="390283" y="115229"/>
                </a:lnTo>
                <a:lnTo>
                  <a:pt x="405755" y="158524"/>
                </a:lnTo>
                <a:lnTo>
                  <a:pt x="411187" y="205689"/>
                </a:lnTo>
                <a:lnTo>
                  <a:pt x="405754" y="252828"/>
                </a:lnTo>
                <a:lnTo>
                  <a:pt x="390282" y="296102"/>
                </a:lnTo>
                <a:lnTo>
                  <a:pt x="366008" y="334278"/>
                </a:lnTo>
                <a:lnTo>
                  <a:pt x="334166" y="366120"/>
                </a:lnTo>
                <a:lnTo>
                  <a:pt x="295990" y="390393"/>
                </a:lnTo>
                <a:lnTo>
                  <a:pt x="252715" y="405863"/>
                </a:lnTo>
                <a:lnTo>
                  <a:pt x="205582" y="411294"/>
                </a:lnTo>
                <a:close/>
              </a:path>
            </a:pathLst>
          </a:custGeom>
          <a:solidFill>
            <a:srgbClr val="000000">
              <a:alpha val="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75" dirty="0"/>
              <a:t>what</a:t>
            </a:r>
            <a:r>
              <a:rPr spc="-785" dirty="0"/>
              <a:t> </a:t>
            </a:r>
            <a:r>
              <a:rPr spc="-45" dirty="0"/>
              <a:t>you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is </a:t>
            </a:r>
            <a:r>
              <a:rPr spc="-10" dirty="0"/>
              <a:t>seeking</a:t>
            </a:r>
            <a:r>
              <a:rPr spc="-1465" dirty="0"/>
              <a:t> </a:t>
            </a:r>
            <a:r>
              <a:rPr spc="-45" dirty="0"/>
              <a:t>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286999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939698" y="343256"/>
            <a:ext cx="438277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b="1" spc="-80" dirty="0">
                <a:solidFill>
                  <a:srgbClr val="FFFFFF"/>
                </a:solidFill>
                <a:latin typeface="Trebuchet MS"/>
                <a:cs typeface="Trebuchet MS"/>
              </a:rPr>
              <a:t>You</a:t>
            </a:r>
            <a:r>
              <a:rPr sz="8000" b="1" spc="-6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0" b="1" spc="-285" dirty="0">
                <a:solidFill>
                  <a:srgbClr val="FFFFFF"/>
                </a:solidFill>
                <a:latin typeface="Trebuchet MS"/>
                <a:cs typeface="Trebuchet MS"/>
              </a:rPr>
              <a:t>Were</a:t>
            </a:r>
            <a:endParaRPr sz="80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58908" y="1761816"/>
            <a:ext cx="457263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b="1" spc="-105" dirty="0">
                <a:solidFill>
                  <a:srgbClr val="FFFFFF"/>
                </a:solidFill>
                <a:latin typeface="Trebuchet MS"/>
                <a:cs typeface="Trebuchet MS"/>
              </a:rPr>
              <a:t>Born</a:t>
            </a:r>
            <a:r>
              <a:rPr sz="8000" b="1" spc="-6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8000" b="1" spc="-10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endParaRPr sz="80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52933"/>
            <a:ext cx="2839364" cy="34774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38270" y="5400011"/>
            <a:ext cx="453453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b="1" spc="-20" dirty="0">
                <a:solidFill>
                  <a:srgbClr val="FFFFFF"/>
                </a:solidFill>
                <a:latin typeface="Trebuchet MS"/>
                <a:cs typeface="Trebuchet MS"/>
              </a:rPr>
              <a:t>Why </a:t>
            </a:r>
            <a:r>
              <a:rPr sz="5600" b="1" spc="-225" dirty="0">
                <a:solidFill>
                  <a:srgbClr val="FFFFFF"/>
                </a:solidFill>
                <a:latin typeface="Trebuchet MS"/>
                <a:cs typeface="Trebuchet MS"/>
              </a:rPr>
              <a:t>Prefer</a:t>
            </a:r>
            <a:r>
              <a:rPr sz="5600" b="1" spc="-9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5600" b="1" spc="-5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endParaRPr sz="56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17537" y="7793606"/>
            <a:ext cx="439356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b="1" spc="-65" dirty="0">
                <a:solidFill>
                  <a:srgbClr val="FFFFFF"/>
                </a:solidFill>
                <a:latin typeface="Trebuchet MS"/>
                <a:cs typeface="Trebuchet MS"/>
              </a:rPr>
              <a:t>Through</a:t>
            </a:r>
            <a:r>
              <a:rPr sz="5600" b="1" spc="-4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5600" b="1" spc="-150" dirty="0">
                <a:solidFill>
                  <a:srgbClr val="FFFFFF"/>
                </a:solidFill>
                <a:latin typeface="Trebuchet MS"/>
                <a:cs typeface="Trebuchet MS"/>
              </a:rPr>
              <a:t>Life?</a:t>
            </a:r>
            <a:endParaRPr sz="5600" dirty="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627973" y="5453520"/>
            <a:ext cx="2592916" cy="2138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39766" y="7655050"/>
            <a:ext cx="1094127" cy="9869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58289" y="7642405"/>
            <a:ext cx="929410" cy="7162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30993" y="7807570"/>
            <a:ext cx="1208472" cy="8251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2965" y="7477234"/>
            <a:ext cx="853579" cy="7958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25875" y="1832656"/>
            <a:ext cx="7707409" cy="45467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450" dirty="0">
                <a:solidFill>
                  <a:srgbClr val="F6D33A"/>
                </a:solidFill>
                <a:latin typeface="Playlist"/>
                <a:cs typeface="Playlist"/>
              </a:rPr>
              <a:t>wings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119014" y="6121943"/>
            <a:ext cx="36982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b="1" spc="-575" dirty="0">
                <a:solidFill>
                  <a:srgbClr val="F6D33A"/>
                </a:solidFill>
                <a:latin typeface="Trebuchet MS"/>
                <a:cs typeface="Trebuchet MS"/>
              </a:rPr>
              <a:t>C</a:t>
            </a:r>
            <a:r>
              <a:rPr sz="12000" b="1" spc="-725" dirty="0">
                <a:solidFill>
                  <a:srgbClr val="F6D33A"/>
                </a:solidFill>
                <a:latin typeface="Trebuchet MS"/>
                <a:cs typeface="Trebuchet MS"/>
              </a:rPr>
              <a:t>r</a:t>
            </a:r>
            <a:r>
              <a:rPr sz="12000" b="1" spc="-360" dirty="0">
                <a:solidFill>
                  <a:srgbClr val="F6D33A"/>
                </a:solidFill>
                <a:latin typeface="Trebuchet MS"/>
                <a:cs typeface="Trebuchet MS"/>
              </a:rPr>
              <a:t>a</a:t>
            </a:r>
            <a:r>
              <a:rPr sz="12000" b="1" spc="-805" dirty="0">
                <a:solidFill>
                  <a:srgbClr val="F6D33A"/>
                </a:solidFill>
                <a:latin typeface="Trebuchet MS"/>
                <a:cs typeface="Trebuchet MS"/>
              </a:rPr>
              <a:t>w</a:t>
            </a:r>
            <a:r>
              <a:rPr sz="12000" b="1" spc="-434" dirty="0">
                <a:solidFill>
                  <a:srgbClr val="F6D33A"/>
                </a:solidFill>
                <a:latin typeface="Trebuchet MS"/>
                <a:cs typeface="Trebuchet MS"/>
              </a:rPr>
              <a:t>l</a:t>
            </a:r>
            <a:endParaRPr sz="12000" dirty="0">
              <a:solidFill>
                <a:srgbClr val="F6D33A"/>
              </a:solidFill>
              <a:latin typeface="Trebuchet MS"/>
              <a:cs typeface="Trebuchet MS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6DE8D64A-DE18-41A1-95D4-A0E068F6EB4D}"/>
              </a:ext>
            </a:extLst>
          </p:cNvPr>
          <p:cNvSpPr txBox="1">
            <a:spLocks/>
          </p:cNvSpPr>
          <p:nvPr/>
        </p:nvSpPr>
        <p:spPr>
          <a:xfrm>
            <a:off x="1652156" y="1747804"/>
            <a:ext cx="7707409" cy="45467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0000" b="0" i="0">
                <a:solidFill>
                  <a:srgbClr val="6E1C3D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29450" kern="0" dirty="0">
                <a:solidFill>
                  <a:srgbClr val="D6668C"/>
                </a:solidFill>
                <a:latin typeface="Playlist"/>
                <a:cs typeface="Playlist"/>
              </a:rPr>
              <a:t>wings</a:t>
            </a:r>
            <a:endParaRPr lang="en-US" sz="29450" kern="0" dirty="0">
              <a:latin typeface="Playlist"/>
              <a:cs typeface="Playlist"/>
            </a:endParaRPr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1BBA590D-0F05-4EF2-B0A6-9D3E02FCD382}"/>
              </a:ext>
            </a:extLst>
          </p:cNvPr>
          <p:cNvSpPr txBox="1"/>
          <p:nvPr/>
        </p:nvSpPr>
        <p:spPr>
          <a:xfrm>
            <a:off x="2201325" y="6153282"/>
            <a:ext cx="36982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b="1" spc="-575" dirty="0">
                <a:solidFill>
                  <a:srgbClr val="D6668C"/>
                </a:solidFill>
                <a:latin typeface="Trebuchet MS"/>
                <a:cs typeface="Trebuchet MS"/>
              </a:rPr>
              <a:t>C</a:t>
            </a:r>
            <a:r>
              <a:rPr sz="12000" b="1" spc="-725" dirty="0">
                <a:solidFill>
                  <a:srgbClr val="D6668C"/>
                </a:solidFill>
                <a:latin typeface="Trebuchet MS"/>
                <a:cs typeface="Trebuchet MS"/>
              </a:rPr>
              <a:t>r</a:t>
            </a:r>
            <a:r>
              <a:rPr sz="12000" b="1" spc="-360" dirty="0">
                <a:solidFill>
                  <a:srgbClr val="D6668C"/>
                </a:solidFill>
                <a:latin typeface="Trebuchet MS"/>
                <a:cs typeface="Trebuchet MS"/>
              </a:rPr>
              <a:t>a</a:t>
            </a:r>
            <a:r>
              <a:rPr sz="12000" b="1" spc="-805" dirty="0">
                <a:solidFill>
                  <a:srgbClr val="D6668C"/>
                </a:solidFill>
                <a:latin typeface="Trebuchet MS"/>
                <a:cs typeface="Trebuchet MS"/>
              </a:rPr>
              <a:t>w</a:t>
            </a:r>
            <a:r>
              <a:rPr sz="12000" b="1" spc="-434" dirty="0">
                <a:solidFill>
                  <a:srgbClr val="D6668C"/>
                </a:solidFill>
                <a:latin typeface="Trebuchet MS"/>
                <a:cs typeface="Trebuchet MS"/>
              </a:rPr>
              <a:t>l</a:t>
            </a:r>
            <a:endParaRPr sz="12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0286999" cy="10286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448096" y="129232"/>
            <a:ext cx="7020673" cy="6168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0" dirty="0">
                <a:latin typeface="BeliveD" panose="02000503000000000000" pitchFamily="50" charset="0"/>
              </a:rPr>
              <a:t>Voice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79289" y="5024819"/>
            <a:ext cx="7519034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spc="-170" dirty="0">
                <a:solidFill>
                  <a:srgbClr val="FFFFFF"/>
                </a:solidFill>
                <a:latin typeface="Lucida Sans Unicode"/>
                <a:cs typeface="Lucida Sans Unicode"/>
              </a:rPr>
              <a:t>IT</a:t>
            </a:r>
            <a:r>
              <a:rPr sz="5600" spc="-6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600" spc="75" dirty="0">
                <a:solidFill>
                  <a:srgbClr val="FFFFFF"/>
                </a:solidFill>
                <a:latin typeface="Lucida Sans Unicode"/>
                <a:cs typeface="Lucida Sans Unicode"/>
              </a:rPr>
              <a:t>IS</a:t>
            </a:r>
            <a:r>
              <a:rPr sz="5600" spc="-6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6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RAIN</a:t>
            </a:r>
            <a:r>
              <a:rPr sz="5600" spc="-6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600" spc="-395" dirty="0">
                <a:solidFill>
                  <a:srgbClr val="FFFFFF"/>
                </a:solidFill>
                <a:latin typeface="Lucida Sans Unicode"/>
                <a:cs typeface="Lucida Sans Unicode"/>
              </a:rPr>
              <a:t>THAT</a:t>
            </a:r>
            <a:r>
              <a:rPr sz="5600" spc="-67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600" spc="-160" dirty="0">
                <a:solidFill>
                  <a:srgbClr val="FFFFFF"/>
                </a:solidFill>
                <a:latin typeface="Lucida Sans Unicode"/>
                <a:cs typeface="Lucida Sans Unicode"/>
              </a:rPr>
              <a:t>GROWS</a:t>
            </a:r>
            <a:endParaRPr sz="56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8565" y="4658347"/>
            <a:ext cx="7621930" cy="46294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0" dirty="0">
                <a:solidFill>
                  <a:srgbClr val="6E1C3D"/>
                </a:solidFill>
                <a:latin typeface="BeliveD" panose="02000503000000000000" pitchFamily="50" charset="0"/>
                <a:cs typeface="Arial"/>
              </a:rPr>
              <a:t>Flowers</a:t>
            </a:r>
            <a:endParaRPr sz="30000" dirty="0">
              <a:latin typeface="BeliveD" panose="02000503000000000000" pitchFamily="50" charset="0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18231" y="1296858"/>
            <a:ext cx="2454275" cy="1181735"/>
          </a:xfrm>
          <a:custGeom>
            <a:avLst/>
            <a:gdLst/>
            <a:ahLst/>
            <a:cxnLst/>
            <a:rect l="l" t="t" r="r" b="b"/>
            <a:pathLst>
              <a:path w="2454275" h="1181735">
                <a:moveTo>
                  <a:pt x="2094903" y="556397"/>
                </a:moveTo>
                <a:lnTo>
                  <a:pt x="385733" y="941278"/>
                </a:lnTo>
                <a:lnTo>
                  <a:pt x="260440" y="384880"/>
                </a:lnTo>
                <a:lnTo>
                  <a:pt x="1969610" y="0"/>
                </a:lnTo>
                <a:lnTo>
                  <a:pt x="2094903" y="556397"/>
                </a:lnTo>
                <a:close/>
              </a:path>
              <a:path w="2454275" h="1181735">
                <a:moveTo>
                  <a:pt x="614026" y="1066291"/>
                </a:moveTo>
                <a:lnTo>
                  <a:pt x="102310" y="1181522"/>
                </a:lnTo>
                <a:lnTo>
                  <a:pt x="168266" y="927982"/>
                </a:lnTo>
                <a:lnTo>
                  <a:pt x="0" y="727186"/>
                </a:lnTo>
                <a:lnTo>
                  <a:pt x="292073" y="661415"/>
                </a:lnTo>
                <a:lnTo>
                  <a:pt x="363139" y="977005"/>
                </a:lnTo>
                <a:lnTo>
                  <a:pt x="365491" y="976475"/>
                </a:lnTo>
                <a:lnTo>
                  <a:pt x="363245" y="977475"/>
                </a:lnTo>
                <a:lnTo>
                  <a:pt x="614026" y="1066291"/>
                </a:lnTo>
                <a:close/>
              </a:path>
              <a:path w="2454275" h="1181735">
                <a:moveTo>
                  <a:pt x="2453947" y="651966"/>
                </a:moveTo>
                <a:lnTo>
                  <a:pt x="1942231" y="767198"/>
                </a:lnTo>
                <a:lnTo>
                  <a:pt x="2130736" y="579461"/>
                </a:lnTo>
                <a:lnTo>
                  <a:pt x="2128278" y="579520"/>
                </a:lnTo>
                <a:lnTo>
                  <a:pt x="2130630" y="578991"/>
                </a:lnTo>
                <a:lnTo>
                  <a:pt x="2059563" y="263401"/>
                </a:lnTo>
                <a:lnTo>
                  <a:pt x="2351637" y="197630"/>
                </a:lnTo>
                <a:lnTo>
                  <a:pt x="2285680" y="451170"/>
                </a:lnTo>
                <a:lnTo>
                  <a:pt x="2453947" y="651966"/>
                </a:lnTo>
                <a:close/>
              </a:path>
            </a:pathLst>
          </a:custGeom>
          <a:solidFill>
            <a:srgbClr val="6E1C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98016" y="8364214"/>
            <a:ext cx="7881620" cy="11290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7200" spc="755" dirty="0">
                <a:ln w="57150">
                  <a:solidFill>
                    <a:schemeClr val="bg1"/>
                  </a:solidFill>
                </a:ln>
                <a:noFill/>
                <a:latin typeface="Arial Black"/>
                <a:cs typeface="Arial Black"/>
              </a:rPr>
              <a:t>NOT</a:t>
            </a:r>
            <a:r>
              <a:rPr sz="7200" spc="-1310" dirty="0">
                <a:ln w="57150">
                  <a:solidFill>
                    <a:schemeClr val="bg1"/>
                  </a:solidFill>
                </a:ln>
                <a:noFill/>
                <a:latin typeface="Arial Black"/>
                <a:cs typeface="Arial Black"/>
              </a:rPr>
              <a:t> </a:t>
            </a:r>
            <a:r>
              <a:rPr sz="7200" spc="225" dirty="0">
                <a:ln w="57150">
                  <a:solidFill>
                    <a:schemeClr val="bg1"/>
                  </a:solidFill>
                </a:ln>
                <a:noFill/>
                <a:latin typeface="Arial Black"/>
                <a:cs typeface="Arial Black"/>
              </a:rPr>
              <a:t>THUNDER</a:t>
            </a:r>
            <a:endParaRPr sz="7200" dirty="0">
              <a:ln w="57150">
                <a:solidFill>
                  <a:schemeClr val="bg1"/>
                </a:solidFill>
              </a:ln>
              <a:noFill/>
              <a:latin typeface="Arial Black"/>
              <a:cs typeface="Arial Blac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228628" y="8561158"/>
            <a:ext cx="614045" cy="330835"/>
          </a:xfrm>
          <a:custGeom>
            <a:avLst/>
            <a:gdLst/>
            <a:ahLst/>
            <a:cxnLst/>
            <a:rect l="l" t="t" r="r" b="b"/>
            <a:pathLst>
              <a:path w="614045" h="330834">
                <a:moveTo>
                  <a:pt x="0" y="226701"/>
                </a:moveTo>
                <a:lnTo>
                  <a:pt x="39487" y="189942"/>
                </a:lnTo>
                <a:lnTo>
                  <a:pt x="82382" y="154830"/>
                </a:lnTo>
                <a:lnTo>
                  <a:pt x="127914" y="121922"/>
                </a:lnTo>
                <a:lnTo>
                  <a:pt x="175311" y="91773"/>
                </a:lnTo>
                <a:lnTo>
                  <a:pt x="223801" y="64941"/>
                </a:lnTo>
                <a:lnTo>
                  <a:pt x="272612" y="41982"/>
                </a:lnTo>
                <a:lnTo>
                  <a:pt x="320973" y="23451"/>
                </a:lnTo>
                <a:lnTo>
                  <a:pt x="368112" y="9906"/>
                </a:lnTo>
                <a:lnTo>
                  <a:pt x="413258" y="1904"/>
                </a:lnTo>
                <a:lnTo>
                  <a:pt x="455640" y="0"/>
                </a:lnTo>
                <a:lnTo>
                  <a:pt x="494484" y="4750"/>
                </a:lnTo>
                <a:lnTo>
                  <a:pt x="561524" y="37683"/>
                </a:lnTo>
                <a:lnTo>
                  <a:pt x="587639" y="65662"/>
                </a:lnTo>
                <a:lnTo>
                  <a:pt x="605639" y="99951"/>
                </a:lnTo>
                <a:lnTo>
                  <a:pt x="613797" y="139852"/>
                </a:lnTo>
                <a:lnTo>
                  <a:pt x="610386" y="184665"/>
                </a:lnTo>
                <a:lnTo>
                  <a:pt x="593676" y="233693"/>
                </a:lnTo>
                <a:lnTo>
                  <a:pt x="538511" y="292075"/>
                </a:lnTo>
                <a:lnTo>
                  <a:pt x="496913" y="313827"/>
                </a:lnTo>
                <a:lnTo>
                  <a:pt x="450378" y="327403"/>
                </a:lnTo>
                <a:lnTo>
                  <a:pt x="402214" y="330392"/>
                </a:lnTo>
                <a:lnTo>
                  <a:pt x="355723" y="320381"/>
                </a:lnTo>
                <a:lnTo>
                  <a:pt x="299069" y="299648"/>
                </a:lnTo>
                <a:lnTo>
                  <a:pt x="255772" y="280478"/>
                </a:lnTo>
                <a:lnTo>
                  <a:pt x="222582" y="263234"/>
                </a:lnTo>
                <a:lnTo>
                  <a:pt x="196244" y="248274"/>
                </a:lnTo>
                <a:lnTo>
                  <a:pt x="173508" y="235961"/>
                </a:lnTo>
                <a:lnTo>
                  <a:pt x="151119" y="226653"/>
                </a:lnTo>
                <a:lnTo>
                  <a:pt x="125827" y="220713"/>
                </a:lnTo>
                <a:lnTo>
                  <a:pt x="94378" y="218501"/>
                </a:lnTo>
                <a:lnTo>
                  <a:pt x="53519" y="220377"/>
                </a:lnTo>
                <a:lnTo>
                  <a:pt x="0" y="2267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04086" y="8258892"/>
            <a:ext cx="305435" cy="368300"/>
          </a:xfrm>
          <a:custGeom>
            <a:avLst/>
            <a:gdLst/>
            <a:ahLst/>
            <a:cxnLst/>
            <a:rect l="l" t="t" r="r" b="b"/>
            <a:pathLst>
              <a:path w="305434" h="368300">
                <a:moveTo>
                  <a:pt x="0" y="367996"/>
                </a:moveTo>
                <a:lnTo>
                  <a:pt x="11806" y="290327"/>
                </a:lnTo>
                <a:lnTo>
                  <a:pt x="23501" y="239841"/>
                </a:lnTo>
                <a:lnTo>
                  <a:pt x="38757" y="186623"/>
                </a:lnTo>
                <a:lnTo>
                  <a:pt x="57349" y="134453"/>
                </a:lnTo>
                <a:lnTo>
                  <a:pt x="79050" y="87109"/>
                </a:lnTo>
                <a:lnTo>
                  <a:pt x="103635" y="48368"/>
                </a:lnTo>
                <a:lnTo>
                  <a:pt x="171965" y="2864"/>
                </a:lnTo>
                <a:lnTo>
                  <a:pt x="209530" y="0"/>
                </a:lnTo>
                <a:lnTo>
                  <a:pt x="242449" y="10749"/>
                </a:lnTo>
                <a:lnTo>
                  <a:pt x="269597" y="32444"/>
                </a:lnTo>
                <a:lnTo>
                  <a:pt x="289851" y="62415"/>
                </a:lnTo>
                <a:lnTo>
                  <a:pt x="302085" y="97995"/>
                </a:lnTo>
                <a:lnTo>
                  <a:pt x="305175" y="136515"/>
                </a:lnTo>
                <a:lnTo>
                  <a:pt x="297997" y="175307"/>
                </a:lnTo>
                <a:lnTo>
                  <a:pt x="279426" y="211702"/>
                </a:lnTo>
                <a:lnTo>
                  <a:pt x="240055" y="248473"/>
                </a:lnTo>
                <a:lnTo>
                  <a:pt x="199922" y="273325"/>
                </a:lnTo>
                <a:lnTo>
                  <a:pt x="160043" y="289755"/>
                </a:lnTo>
                <a:lnTo>
                  <a:pt x="121432" y="301262"/>
                </a:lnTo>
                <a:lnTo>
                  <a:pt x="85106" y="311341"/>
                </a:lnTo>
                <a:lnTo>
                  <a:pt x="52081" y="323492"/>
                </a:lnTo>
                <a:lnTo>
                  <a:pt x="23374" y="341211"/>
                </a:lnTo>
                <a:lnTo>
                  <a:pt x="0" y="3679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74346" y="8914439"/>
            <a:ext cx="330200" cy="373380"/>
          </a:xfrm>
          <a:custGeom>
            <a:avLst/>
            <a:gdLst/>
            <a:ahLst/>
            <a:cxnLst/>
            <a:rect l="l" t="t" r="r" b="b"/>
            <a:pathLst>
              <a:path w="330200" h="373379">
                <a:moveTo>
                  <a:pt x="0" y="9194"/>
                </a:moveTo>
                <a:lnTo>
                  <a:pt x="45635" y="0"/>
                </a:lnTo>
                <a:lnTo>
                  <a:pt x="93928" y="1477"/>
                </a:lnTo>
                <a:lnTo>
                  <a:pt x="138108" y="9147"/>
                </a:lnTo>
                <a:lnTo>
                  <a:pt x="210305" y="35662"/>
                </a:lnTo>
                <a:lnTo>
                  <a:pt x="246368" y="59664"/>
                </a:lnTo>
                <a:lnTo>
                  <a:pt x="277973" y="89888"/>
                </a:lnTo>
                <a:lnTo>
                  <a:pt x="303504" y="125686"/>
                </a:lnTo>
                <a:lnTo>
                  <a:pt x="321344" y="166411"/>
                </a:lnTo>
                <a:lnTo>
                  <a:pt x="329878" y="211416"/>
                </a:lnTo>
                <a:lnTo>
                  <a:pt x="327487" y="260054"/>
                </a:lnTo>
                <a:lnTo>
                  <a:pt x="312557" y="311677"/>
                </a:lnTo>
                <a:lnTo>
                  <a:pt x="292524" y="345424"/>
                </a:lnTo>
                <a:lnTo>
                  <a:pt x="266621" y="366002"/>
                </a:lnTo>
                <a:lnTo>
                  <a:pt x="236539" y="373162"/>
                </a:lnTo>
                <a:lnTo>
                  <a:pt x="203969" y="366656"/>
                </a:lnTo>
                <a:lnTo>
                  <a:pt x="165377" y="339925"/>
                </a:lnTo>
                <a:lnTo>
                  <a:pt x="137351" y="299692"/>
                </a:lnTo>
                <a:lnTo>
                  <a:pt x="117265" y="252153"/>
                </a:lnTo>
                <a:lnTo>
                  <a:pt x="103784" y="207748"/>
                </a:lnTo>
                <a:lnTo>
                  <a:pt x="92670" y="165234"/>
                </a:lnTo>
                <a:lnTo>
                  <a:pt x="78839" y="116749"/>
                </a:lnTo>
                <a:lnTo>
                  <a:pt x="59670" y="67968"/>
                </a:lnTo>
                <a:lnTo>
                  <a:pt x="33834" y="28810"/>
                </a:lnTo>
                <a:lnTo>
                  <a:pt x="0" y="9194"/>
                </a:lnTo>
                <a:close/>
              </a:path>
              <a:path w="330200" h="373379">
                <a:moveTo>
                  <a:pt x="102495" y="203503"/>
                </a:moveTo>
                <a:lnTo>
                  <a:pt x="92670" y="165234"/>
                </a:lnTo>
                <a:lnTo>
                  <a:pt x="103784" y="207748"/>
                </a:lnTo>
                <a:lnTo>
                  <a:pt x="102495" y="2035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44167" y="8788423"/>
            <a:ext cx="607695" cy="336550"/>
          </a:xfrm>
          <a:custGeom>
            <a:avLst/>
            <a:gdLst/>
            <a:ahLst/>
            <a:cxnLst/>
            <a:rect l="l" t="t" r="r" b="b"/>
            <a:pathLst>
              <a:path w="607694" h="336550">
                <a:moveTo>
                  <a:pt x="607170" y="68060"/>
                </a:moveTo>
                <a:lnTo>
                  <a:pt x="556723" y="48940"/>
                </a:lnTo>
                <a:lnTo>
                  <a:pt x="503743" y="32632"/>
                </a:lnTo>
                <a:lnTo>
                  <a:pt x="449154" y="19360"/>
                </a:lnTo>
                <a:lnTo>
                  <a:pt x="393880" y="9349"/>
                </a:lnTo>
                <a:lnTo>
                  <a:pt x="338848" y="2820"/>
                </a:lnTo>
                <a:lnTo>
                  <a:pt x="284980" y="0"/>
                </a:lnTo>
                <a:lnTo>
                  <a:pt x="233202" y="1110"/>
                </a:lnTo>
                <a:lnTo>
                  <a:pt x="184439" y="6374"/>
                </a:lnTo>
                <a:lnTo>
                  <a:pt x="139614" y="16018"/>
                </a:lnTo>
                <a:lnTo>
                  <a:pt x="99654" y="30263"/>
                </a:lnTo>
                <a:lnTo>
                  <a:pt x="65481" y="49335"/>
                </a:lnTo>
                <a:lnTo>
                  <a:pt x="15848" y="105151"/>
                </a:lnTo>
                <a:lnTo>
                  <a:pt x="2237" y="140922"/>
                </a:lnTo>
                <a:lnTo>
                  <a:pt x="0" y="164135"/>
                </a:lnTo>
                <a:lnTo>
                  <a:pt x="7795" y="223010"/>
                </a:lnTo>
                <a:lnTo>
                  <a:pt x="26127" y="259701"/>
                </a:lnTo>
                <a:lnTo>
                  <a:pt x="60117" y="298785"/>
                </a:lnTo>
                <a:lnTo>
                  <a:pt x="133249" y="332003"/>
                </a:lnTo>
                <a:lnTo>
                  <a:pt x="179981" y="336431"/>
                </a:lnTo>
                <a:lnTo>
                  <a:pt x="228196" y="331424"/>
                </a:lnTo>
                <a:lnTo>
                  <a:pt x="273922" y="315998"/>
                </a:lnTo>
                <a:lnTo>
                  <a:pt x="313186" y="289167"/>
                </a:lnTo>
                <a:lnTo>
                  <a:pt x="357812" y="248570"/>
                </a:lnTo>
                <a:lnTo>
                  <a:pt x="390660" y="214466"/>
                </a:lnTo>
                <a:lnTo>
                  <a:pt x="433613" y="162162"/>
                </a:lnTo>
                <a:lnTo>
                  <a:pt x="450014" y="142173"/>
                </a:lnTo>
                <a:lnTo>
                  <a:pt x="467228" y="125098"/>
                </a:lnTo>
                <a:lnTo>
                  <a:pt x="488403" y="110044"/>
                </a:lnTo>
                <a:lnTo>
                  <a:pt x="516687" y="96116"/>
                </a:lnTo>
                <a:lnTo>
                  <a:pt x="555226" y="82420"/>
                </a:lnTo>
                <a:lnTo>
                  <a:pt x="607170" y="68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9453" y="8425043"/>
            <a:ext cx="384175" cy="273685"/>
          </a:xfrm>
          <a:custGeom>
            <a:avLst/>
            <a:gdLst/>
            <a:ahLst/>
            <a:cxnLst/>
            <a:rect l="l" t="t" r="r" b="b"/>
            <a:pathLst>
              <a:path w="384175" h="273684">
                <a:moveTo>
                  <a:pt x="383805" y="273124"/>
                </a:moveTo>
                <a:lnTo>
                  <a:pt x="343535" y="205669"/>
                </a:lnTo>
                <a:lnTo>
                  <a:pt x="313636" y="163340"/>
                </a:lnTo>
                <a:lnTo>
                  <a:pt x="279408" y="119828"/>
                </a:lnTo>
                <a:lnTo>
                  <a:pt x="242488" y="78546"/>
                </a:lnTo>
                <a:lnTo>
                  <a:pt x="204511" y="42906"/>
                </a:lnTo>
                <a:lnTo>
                  <a:pt x="167114" y="16322"/>
                </a:lnTo>
                <a:lnTo>
                  <a:pt x="86657" y="0"/>
                </a:lnTo>
                <a:lnTo>
                  <a:pt x="50794" y="11537"/>
                </a:lnTo>
                <a:lnTo>
                  <a:pt x="24374" y="33925"/>
                </a:lnTo>
                <a:lnTo>
                  <a:pt x="7431" y="64267"/>
                </a:lnTo>
                <a:lnTo>
                  <a:pt x="0" y="99669"/>
                </a:lnTo>
                <a:lnTo>
                  <a:pt x="2111" y="137234"/>
                </a:lnTo>
                <a:lnTo>
                  <a:pt x="13800" y="174067"/>
                </a:lnTo>
                <a:lnTo>
                  <a:pt x="35100" y="207274"/>
                </a:lnTo>
                <a:lnTo>
                  <a:pt x="66043" y="233957"/>
                </a:lnTo>
                <a:lnTo>
                  <a:pt x="116386" y="253133"/>
                </a:lnTo>
                <a:lnTo>
                  <a:pt x="162933" y="260984"/>
                </a:lnTo>
                <a:lnTo>
                  <a:pt x="206065" y="261133"/>
                </a:lnTo>
                <a:lnTo>
                  <a:pt x="246161" y="257203"/>
                </a:lnTo>
                <a:lnTo>
                  <a:pt x="283603" y="252814"/>
                </a:lnTo>
                <a:lnTo>
                  <a:pt x="318771" y="251590"/>
                </a:lnTo>
                <a:lnTo>
                  <a:pt x="352045" y="257153"/>
                </a:lnTo>
                <a:lnTo>
                  <a:pt x="383805" y="2731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22143" y="8999468"/>
            <a:ext cx="238760" cy="431165"/>
          </a:xfrm>
          <a:custGeom>
            <a:avLst/>
            <a:gdLst/>
            <a:ahLst/>
            <a:cxnLst/>
            <a:rect l="l" t="t" r="r" b="b"/>
            <a:pathLst>
              <a:path w="238759" h="431165">
                <a:moveTo>
                  <a:pt x="238151" y="0"/>
                </a:moveTo>
                <a:lnTo>
                  <a:pt x="192423" y="8724"/>
                </a:lnTo>
                <a:lnTo>
                  <a:pt x="148266" y="28335"/>
                </a:lnTo>
                <a:lnTo>
                  <a:pt x="110257" y="52124"/>
                </a:lnTo>
                <a:lnTo>
                  <a:pt x="53424" y="103946"/>
                </a:lnTo>
                <a:lnTo>
                  <a:pt x="29100" y="139792"/>
                </a:lnTo>
                <a:lnTo>
                  <a:pt x="11253" y="179715"/>
                </a:lnTo>
                <a:lnTo>
                  <a:pt x="1135" y="222504"/>
                </a:lnTo>
                <a:lnTo>
                  <a:pt x="0" y="266951"/>
                </a:lnTo>
                <a:lnTo>
                  <a:pt x="9098" y="311845"/>
                </a:lnTo>
                <a:lnTo>
                  <a:pt x="29684" y="355977"/>
                </a:lnTo>
                <a:lnTo>
                  <a:pt x="63008" y="398136"/>
                </a:lnTo>
                <a:lnTo>
                  <a:pt x="94304" y="421816"/>
                </a:lnTo>
                <a:lnTo>
                  <a:pt x="126061" y="431085"/>
                </a:lnTo>
                <a:lnTo>
                  <a:pt x="156619" y="426352"/>
                </a:lnTo>
                <a:lnTo>
                  <a:pt x="209954" y="368697"/>
                </a:lnTo>
                <a:lnTo>
                  <a:pt x="220707" y="320858"/>
                </a:lnTo>
                <a:lnTo>
                  <a:pt x="221347" y="269254"/>
                </a:lnTo>
                <a:lnTo>
                  <a:pt x="217056" y="223046"/>
                </a:lnTo>
                <a:lnTo>
                  <a:pt x="211288" y="179484"/>
                </a:lnTo>
                <a:lnTo>
                  <a:pt x="205780" y="129367"/>
                </a:lnTo>
                <a:lnTo>
                  <a:pt x="205102" y="76959"/>
                </a:lnTo>
                <a:lnTo>
                  <a:pt x="214233" y="30942"/>
                </a:lnTo>
                <a:lnTo>
                  <a:pt x="238151" y="0"/>
                </a:lnTo>
                <a:close/>
              </a:path>
              <a:path w="238759" h="431165">
                <a:moveTo>
                  <a:pt x="216646" y="218629"/>
                </a:moveTo>
                <a:lnTo>
                  <a:pt x="211288" y="179484"/>
                </a:lnTo>
                <a:lnTo>
                  <a:pt x="217056" y="223046"/>
                </a:lnTo>
                <a:lnTo>
                  <a:pt x="216646" y="2186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073039" y="1241565"/>
            <a:ext cx="2142910" cy="40475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1173" y="2653368"/>
            <a:ext cx="1860612" cy="34557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111869" y="485841"/>
            <a:ext cx="641286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spc="-65" dirty="0">
                <a:solidFill>
                  <a:srgbClr val="FFFFFF"/>
                </a:solidFill>
                <a:latin typeface="Lucida Sans Unicode"/>
                <a:cs typeface="Lucida Sans Unicode"/>
              </a:rPr>
              <a:t>RAISE </a:t>
            </a:r>
            <a:r>
              <a:rPr sz="5600" spc="-250" dirty="0">
                <a:solidFill>
                  <a:srgbClr val="FFFFFF"/>
                </a:solidFill>
                <a:latin typeface="Lucida Sans Unicode"/>
                <a:cs typeface="Lucida Sans Unicode"/>
              </a:rPr>
              <a:t>YOUR</a:t>
            </a:r>
            <a:r>
              <a:rPr sz="5600" spc="-131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5600" spc="-185" dirty="0">
                <a:solidFill>
                  <a:srgbClr val="FFFFFF"/>
                </a:solidFill>
                <a:latin typeface="Lucida Sans Unicode"/>
                <a:cs typeface="Lucida Sans Unicode"/>
              </a:rPr>
              <a:t>WORDS</a:t>
            </a:r>
            <a:endParaRPr sz="56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 rot="20820000">
            <a:off x="1575915" y="1560158"/>
            <a:ext cx="876976" cy="400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055"/>
              </a:lnSpc>
            </a:pPr>
            <a:r>
              <a:rPr sz="3150" spc="-229" dirty="0">
                <a:solidFill>
                  <a:srgbClr val="FFFFFF"/>
                </a:solidFill>
                <a:latin typeface="Lucida Sans Unicode"/>
                <a:cs typeface="Lucida Sans Unicode"/>
              </a:rPr>
              <a:t>N</a:t>
            </a:r>
            <a:r>
              <a:rPr sz="3150" spc="-275" dirty="0">
                <a:solidFill>
                  <a:srgbClr val="FFFFFF"/>
                </a:solidFill>
                <a:latin typeface="Lucida Sans Unicode"/>
                <a:cs typeface="Lucida Sans Unicode"/>
              </a:rPr>
              <a:t>O</a:t>
            </a:r>
            <a:r>
              <a:rPr sz="3150" spc="-245" dirty="0">
                <a:solidFill>
                  <a:srgbClr val="FFFFFF"/>
                </a:solidFill>
                <a:latin typeface="Lucida Sans Unicode"/>
                <a:cs typeface="Lucida Sans Unicode"/>
              </a:rPr>
              <a:t>T</a:t>
            </a:r>
            <a:endParaRPr sz="315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40</Words>
  <Application>Microsoft Office PowerPoint</Application>
  <PresentationFormat>Custom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Black</vt:lpstr>
      <vt:lpstr>BeliveD</vt:lpstr>
      <vt:lpstr>Calibri</vt:lpstr>
      <vt:lpstr>Century</vt:lpstr>
      <vt:lpstr>Lucida Sans Unicode</vt:lpstr>
      <vt:lpstr>Playlist</vt:lpstr>
      <vt:lpstr>Trebuchet MS</vt:lpstr>
      <vt:lpstr>Office Theme</vt:lpstr>
      <vt:lpstr>what you</vt:lpstr>
      <vt:lpstr>what you</vt:lpstr>
      <vt:lpstr>wings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a heading</dc:title>
  <dc:creator>expressyourspark</dc:creator>
  <cp:keywords>DAD3NEnkmAA,BAAkokQk9Nc</cp:keywords>
  <cp:lastModifiedBy>Gabrielle Conde</cp:lastModifiedBy>
  <cp:revision>4</cp:revision>
  <dcterms:created xsi:type="dcterms:W3CDTF">2020-03-21T23:00:03Z</dcterms:created>
  <dcterms:modified xsi:type="dcterms:W3CDTF">2020-03-21T23:59:27Z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2020-03-21T00:00:00Z</vt:filetime>
  </property>
  <property fmtid="{D5CDD505-2E9C-101B-9397-08002B2CF9AE}" pid="3" name="Creator">
    <vt:lpwstr>Canva</vt:lpwstr>
  </property>
  <property fmtid="{D5CDD505-2E9C-101B-9397-08002B2CF9AE}" pid="4" name="LastSaved">
    <vt:filetime>2020-03-21T00:00:00Z</vt:filetime>
  </property>
</Properties>
</file>