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287000" cy="10287000"/>
  <p:notesSz cx="10287000" cy="10287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2454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1525" y="3188970"/>
            <a:ext cx="874395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43050" y="5760720"/>
            <a:ext cx="72009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00" b="1" i="0">
                <a:solidFill>
                  <a:srgbClr val="612061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100" b="1" i="0">
                <a:solidFill>
                  <a:srgbClr val="612061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00" b="1" i="0">
                <a:solidFill>
                  <a:srgbClr val="612061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14350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297805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00" b="1" i="0">
                <a:solidFill>
                  <a:srgbClr val="612061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293187" y="3038482"/>
            <a:ext cx="5700625" cy="3489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100" b="1" i="0">
                <a:solidFill>
                  <a:srgbClr val="612061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293187" y="3038482"/>
            <a:ext cx="5700625" cy="3489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100" b="1" i="0">
                <a:solidFill>
                  <a:srgbClr val="612061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97580" y="9566910"/>
            <a:ext cx="32918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1435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40664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286999" cy="10286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47682" y="1685946"/>
            <a:ext cx="7190105" cy="6916420"/>
          </a:xfrm>
          <a:custGeom>
            <a:avLst/>
            <a:gdLst/>
            <a:ahLst/>
            <a:cxnLst/>
            <a:rect l="l" t="t" r="r" b="b"/>
            <a:pathLst>
              <a:path w="7190105" h="6916420">
                <a:moveTo>
                  <a:pt x="0" y="0"/>
                </a:moveTo>
                <a:lnTo>
                  <a:pt x="7189955" y="0"/>
                </a:lnTo>
                <a:lnTo>
                  <a:pt x="7189955" y="6916365"/>
                </a:lnTo>
                <a:lnTo>
                  <a:pt x="0" y="691636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97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12700" marR="5080" algn="ctr">
              <a:lnSpc>
                <a:spcPts val="4460"/>
              </a:lnSpc>
              <a:spcBef>
                <a:spcPts val="665"/>
              </a:spcBef>
            </a:pPr>
            <a:r>
              <a:rPr spc="25" dirty="0"/>
              <a:t>Many </a:t>
            </a:r>
            <a:r>
              <a:rPr spc="125" dirty="0"/>
              <a:t>types </a:t>
            </a:r>
            <a:r>
              <a:rPr spc="10" dirty="0"/>
              <a:t>of </a:t>
            </a:r>
            <a:r>
              <a:rPr spc="190" dirty="0"/>
              <a:t>crystals  </a:t>
            </a:r>
            <a:r>
              <a:rPr spc="65" dirty="0"/>
              <a:t>hold </a:t>
            </a:r>
            <a:r>
              <a:rPr spc="150" dirty="0"/>
              <a:t>specific  </a:t>
            </a:r>
            <a:r>
              <a:rPr spc="145" dirty="0"/>
              <a:t>intentions </a:t>
            </a:r>
            <a:r>
              <a:rPr spc="130" dirty="0"/>
              <a:t>to </a:t>
            </a:r>
            <a:r>
              <a:rPr spc="120" dirty="0"/>
              <a:t>bring  </a:t>
            </a:r>
            <a:r>
              <a:rPr spc="110" dirty="0"/>
              <a:t>into </a:t>
            </a:r>
            <a:r>
              <a:rPr spc="175" dirty="0"/>
              <a:t>our</a:t>
            </a:r>
            <a:r>
              <a:rPr spc="55" dirty="0"/>
              <a:t> </a:t>
            </a:r>
            <a:r>
              <a:rPr spc="114" dirty="0"/>
              <a:t>lives,</a:t>
            </a:r>
          </a:p>
          <a:p>
            <a:pPr marL="535940" marR="528320" algn="ctr">
              <a:lnSpc>
                <a:spcPts val="4460"/>
              </a:lnSpc>
              <a:spcBef>
                <a:spcPts val="15"/>
              </a:spcBef>
            </a:pPr>
            <a:r>
              <a:rPr spc="165" dirty="0"/>
              <a:t>from </a:t>
            </a:r>
            <a:r>
              <a:rPr spc="150" dirty="0"/>
              <a:t>happiness</a:t>
            </a:r>
            <a:r>
              <a:rPr spc="-65" dirty="0"/>
              <a:t> </a:t>
            </a:r>
            <a:r>
              <a:rPr spc="130" dirty="0"/>
              <a:t>to  </a:t>
            </a:r>
            <a:r>
              <a:rPr spc="140" dirty="0"/>
              <a:t>money </a:t>
            </a:r>
            <a:r>
              <a:rPr spc="130" dirty="0"/>
              <a:t>to</a:t>
            </a:r>
            <a:r>
              <a:rPr spc="5" dirty="0"/>
              <a:t> </a:t>
            </a:r>
            <a:r>
              <a:rPr spc="130" dirty="0"/>
              <a:t>love.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028823" y="2486584"/>
            <a:ext cx="2246630" cy="3409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050" spc="5" dirty="0">
                <a:solidFill>
                  <a:srgbClr val="535353"/>
                </a:solidFill>
                <a:latin typeface="Source Sans Pro"/>
                <a:cs typeface="Source Sans Pro"/>
              </a:rPr>
              <a:t>Y</a:t>
            </a:r>
            <a:r>
              <a:rPr sz="205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10" dirty="0">
                <a:solidFill>
                  <a:srgbClr val="535353"/>
                </a:solidFill>
                <a:latin typeface="Source Sans Pro"/>
                <a:cs typeface="Source Sans Pro"/>
              </a:rPr>
              <a:t>O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10" dirty="0">
                <a:solidFill>
                  <a:srgbClr val="535353"/>
                </a:solidFill>
                <a:latin typeface="Source Sans Pro"/>
                <a:cs typeface="Source Sans Pro"/>
              </a:rPr>
              <a:t>U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10" dirty="0">
                <a:solidFill>
                  <a:srgbClr val="535353"/>
                </a:solidFill>
                <a:latin typeface="Source Sans Pro"/>
                <a:cs typeface="Source Sans Pro"/>
              </a:rPr>
              <a:t>R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5" dirty="0">
                <a:solidFill>
                  <a:srgbClr val="535353"/>
                </a:solidFill>
                <a:latin typeface="Source Sans Pro"/>
                <a:cs typeface="Source Sans Pro"/>
              </a:rPr>
              <a:t>S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dirty="0">
                <a:solidFill>
                  <a:srgbClr val="535353"/>
                </a:solidFill>
                <a:latin typeface="Source Sans Pro"/>
                <a:cs typeface="Source Sans Pro"/>
              </a:rPr>
              <a:t>I</a:t>
            </a:r>
            <a:r>
              <a:rPr sz="205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5" dirty="0">
                <a:solidFill>
                  <a:srgbClr val="535353"/>
                </a:solidFill>
                <a:latin typeface="Source Sans Pro"/>
                <a:cs typeface="Source Sans Pro"/>
              </a:rPr>
              <a:t>T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5" dirty="0">
                <a:solidFill>
                  <a:srgbClr val="535353"/>
                </a:solidFill>
                <a:latin typeface="Source Sans Pro"/>
                <a:cs typeface="Source Sans Pro"/>
              </a:rPr>
              <a:t>E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dirty="0">
                <a:solidFill>
                  <a:srgbClr val="535353"/>
                </a:solidFill>
                <a:latin typeface="Source Sans Pro"/>
                <a:cs typeface="Source Sans Pro"/>
              </a:rPr>
              <a:t>.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10" dirty="0">
                <a:solidFill>
                  <a:srgbClr val="535353"/>
                </a:solidFill>
                <a:latin typeface="Source Sans Pro"/>
                <a:cs typeface="Source Sans Pro"/>
              </a:rPr>
              <a:t>C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10" dirty="0">
                <a:solidFill>
                  <a:srgbClr val="535353"/>
                </a:solidFill>
                <a:latin typeface="Source Sans Pro"/>
                <a:cs typeface="Source Sans Pro"/>
              </a:rPr>
              <a:t>O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10" dirty="0">
                <a:solidFill>
                  <a:srgbClr val="535353"/>
                </a:solidFill>
                <a:latin typeface="Source Sans Pro"/>
                <a:cs typeface="Source Sans Pro"/>
              </a:rPr>
              <a:t>M</a:t>
            </a:r>
            <a:endParaRPr sz="2050" dirty="0">
              <a:latin typeface="Source Sans Pro"/>
              <a:cs typeface="Source Sans Pr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11725" y="6781591"/>
            <a:ext cx="4480560" cy="98171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5080" algn="ctr">
              <a:lnSpc>
                <a:spcPct val="102499"/>
              </a:lnSpc>
              <a:spcBef>
                <a:spcPts val="55"/>
              </a:spcBef>
            </a:pPr>
            <a:r>
              <a:rPr sz="2050" spc="125" dirty="0">
                <a:solidFill>
                  <a:srgbClr val="535353"/>
                </a:solidFill>
                <a:latin typeface="Source Sans Pro"/>
                <a:cs typeface="Source Sans Pro"/>
              </a:rPr>
              <a:t>Using </a:t>
            </a:r>
            <a:r>
              <a:rPr sz="2050" spc="135" dirty="0">
                <a:solidFill>
                  <a:srgbClr val="535353"/>
                </a:solidFill>
                <a:latin typeface="Source Sans Pro"/>
                <a:cs typeface="Source Sans Pro"/>
              </a:rPr>
              <a:t>crystals </a:t>
            </a:r>
            <a:r>
              <a:rPr sz="2050" spc="80" dirty="0">
                <a:solidFill>
                  <a:srgbClr val="535353"/>
                </a:solidFill>
                <a:latin typeface="Source Sans Pro"/>
                <a:cs typeface="Source Sans Pro"/>
              </a:rPr>
              <a:t>in </a:t>
            </a:r>
            <a:r>
              <a:rPr sz="2050" spc="120" dirty="0">
                <a:solidFill>
                  <a:srgbClr val="535353"/>
                </a:solidFill>
                <a:latin typeface="Source Sans Pro"/>
                <a:cs typeface="Source Sans Pro"/>
              </a:rPr>
              <a:t>your </a:t>
            </a:r>
            <a:r>
              <a:rPr sz="2050" spc="135" dirty="0">
                <a:solidFill>
                  <a:srgbClr val="535353"/>
                </a:solidFill>
                <a:latin typeface="Source Sans Pro"/>
                <a:cs typeface="Source Sans Pro"/>
              </a:rPr>
              <a:t>everyday </a:t>
            </a:r>
            <a:r>
              <a:rPr sz="2050" spc="114" dirty="0">
                <a:solidFill>
                  <a:srgbClr val="535353"/>
                </a:solidFill>
                <a:latin typeface="Source Sans Pro"/>
                <a:cs typeface="Source Sans Pro"/>
              </a:rPr>
              <a:t>life  </a:t>
            </a:r>
            <a:r>
              <a:rPr sz="2050" spc="125" dirty="0">
                <a:solidFill>
                  <a:srgbClr val="535353"/>
                </a:solidFill>
                <a:latin typeface="Source Sans Pro"/>
                <a:cs typeface="Source Sans Pro"/>
              </a:rPr>
              <a:t>helps </a:t>
            </a:r>
            <a:r>
              <a:rPr sz="2050" spc="105" dirty="0">
                <a:solidFill>
                  <a:srgbClr val="535353"/>
                </a:solidFill>
                <a:latin typeface="Source Sans Pro"/>
                <a:cs typeface="Source Sans Pro"/>
              </a:rPr>
              <a:t>you </a:t>
            </a:r>
            <a:r>
              <a:rPr sz="2050" spc="125" dirty="0">
                <a:solidFill>
                  <a:srgbClr val="535353"/>
                </a:solidFill>
                <a:latin typeface="Source Sans Pro"/>
                <a:cs typeface="Source Sans Pro"/>
              </a:rPr>
              <a:t>bring these </a:t>
            </a:r>
            <a:r>
              <a:rPr sz="2050" spc="140" dirty="0">
                <a:solidFill>
                  <a:srgbClr val="535353"/>
                </a:solidFill>
                <a:latin typeface="Source Sans Pro"/>
                <a:cs typeface="Source Sans Pro"/>
              </a:rPr>
              <a:t>intentions  </a:t>
            </a:r>
            <a:r>
              <a:rPr sz="2050" spc="114" dirty="0">
                <a:solidFill>
                  <a:srgbClr val="535353"/>
                </a:solidFill>
                <a:latin typeface="Source Sans Pro"/>
                <a:cs typeface="Source Sans Pro"/>
              </a:rPr>
              <a:t>into</a:t>
            </a:r>
            <a:r>
              <a:rPr sz="2050" spc="30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135" dirty="0">
                <a:solidFill>
                  <a:srgbClr val="535353"/>
                </a:solidFill>
                <a:latin typeface="Source Sans Pro"/>
                <a:cs typeface="Source Sans Pro"/>
              </a:rPr>
              <a:t>reality.</a:t>
            </a:r>
            <a:endParaRPr sz="2050" dirty="0">
              <a:latin typeface="Source Sans Pro"/>
              <a:cs typeface="Source Sans Pr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286999" cy="10286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47682" y="2133657"/>
            <a:ext cx="7190105" cy="6019165"/>
          </a:xfrm>
          <a:custGeom>
            <a:avLst/>
            <a:gdLst/>
            <a:ahLst/>
            <a:cxnLst/>
            <a:rect l="l" t="t" r="r" b="b"/>
            <a:pathLst>
              <a:path w="7190105" h="6019165">
                <a:moveTo>
                  <a:pt x="0" y="0"/>
                </a:moveTo>
                <a:lnTo>
                  <a:pt x="7189955" y="0"/>
                </a:lnTo>
                <a:lnTo>
                  <a:pt x="7189955" y="6018988"/>
                </a:lnTo>
                <a:lnTo>
                  <a:pt x="0" y="6018988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97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532165" rIns="0" bIns="0" rtlCol="0">
            <a:spAutoFit/>
          </a:bodyPr>
          <a:lstStyle/>
          <a:p>
            <a:pPr marL="12700" marR="5080" algn="ctr">
              <a:lnSpc>
                <a:spcPts val="4460"/>
              </a:lnSpc>
              <a:spcBef>
                <a:spcPts val="665"/>
              </a:spcBef>
            </a:pPr>
            <a:r>
              <a:rPr spc="85" dirty="0"/>
              <a:t>Amethyst’s </a:t>
            </a:r>
            <a:r>
              <a:rPr spc="140" dirty="0"/>
              <a:t>purple  </a:t>
            </a:r>
            <a:r>
              <a:rPr spc="200" dirty="0"/>
              <a:t>color </a:t>
            </a:r>
            <a:r>
              <a:rPr spc="55" dirty="0"/>
              <a:t>is </a:t>
            </a:r>
            <a:r>
              <a:rPr spc="130" dirty="0"/>
              <a:t>also </a:t>
            </a:r>
            <a:r>
              <a:rPr spc="150" dirty="0"/>
              <a:t>calming  </a:t>
            </a:r>
            <a:r>
              <a:rPr spc="125" dirty="0"/>
              <a:t>and </a:t>
            </a:r>
            <a:r>
              <a:rPr spc="250" dirty="0"/>
              <a:t>carries </a:t>
            </a:r>
            <a:r>
              <a:rPr spc="80" dirty="0"/>
              <a:t>with </a:t>
            </a:r>
            <a:r>
              <a:rPr spc="55" dirty="0"/>
              <a:t>it</a:t>
            </a:r>
            <a:r>
              <a:rPr spc="-145" dirty="0"/>
              <a:t> </a:t>
            </a:r>
            <a:r>
              <a:rPr spc="160" dirty="0"/>
              <a:t>the  </a:t>
            </a:r>
            <a:r>
              <a:rPr spc="65" dirty="0"/>
              <a:t>ability</a:t>
            </a:r>
          </a:p>
          <a:p>
            <a:pPr algn="ctr">
              <a:lnSpc>
                <a:spcPts val="4400"/>
              </a:lnSpc>
            </a:pPr>
            <a:r>
              <a:rPr spc="130" dirty="0"/>
              <a:t>to </a:t>
            </a:r>
            <a:r>
              <a:rPr spc="229" dirty="0"/>
              <a:t>return </a:t>
            </a:r>
            <a:r>
              <a:rPr spc="130" dirty="0"/>
              <a:t>to</a:t>
            </a:r>
            <a:r>
              <a:rPr spc="-120" dirty="0"/>
              <a:t> </a:t>
            </a:r>
            <a:r>
              <a:rPr spc="135" dirty="0"/>
              <a:t>yourself.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028823" y="2934296"/>
            <a:ext cx="2246630" cy="3409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050" spc="5" dirty="0">
                <a:solidFill>
                  <a:srgbClr val="535353"/>
                </a:solidFill>
                <a:latin typeface="Source Sans Pro"/>
                <a:cs typeface="Source Sans Pro"/>
              </a:rPr>
              <a:t>Y</a:t>
            </a:r>
            <a:r>
              <a:rPr sz="205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10" dirty="0">
                <a:solidFill>
                  <a:srgbClr val="535353"/>
                </a:solidFill>
                <a:latin typeface="Source Sans Pro"/>
                <a:cs typeface="Source Sans Pro"/>
              </a:rPr>
              <a:t>O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10" dirty="0">
                <a:solidFill>
                  <a:srgbClr val="535353"/>
                </a:solidFill>
                <a:latin typeface="Source Sans Pro"/>
                <a:cs typeface="Source Sans Pro"/>
              </a:rPr>
              <a:t>U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10" dirty="0">
                <a:solidFill>
                  <a:srgbClr val="535353"/>
                </a:solidFill>
                <a:latin typeface="Source Sans Pro"/>
                <a:cs typeface="Source Sans Pro"/>
              </a:rPr>
              <a:t>R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5" dirty="0">
                <a:solidFill>
                  <a:srgbClr val="535353"/>
                </a:solidFill>
                <a:latin typeface="Source Sans Pro"/>
                <a:cs typeface="Source Sans Pro"/>
              </a:rPr>
              <a:t>S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dirty="0">
                <a:solidFill>
                  <a:srgbClr val="535353"/>
                </a:solidFill>
                <a:latin typeface="Source Sans Pro"/>
                <a:cs typeface="Source Sans Pro"/>
              </a:rPr>
              <a:t>I</a:t>
            </a:r>
            <a:r>
              <a:rPr sz="2050" spc="-40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5" dirty="0">
                <a:solidFill>
                  <a:srgbClr val="535353"/>
                </a:solidFill>
                <a:latin typeface="Source Sans Pro"/>
                <a:cs typeface="Source Sans Pro"/>
              </a:rPr>
              <a:t>T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5" dirty="0">
                <a:solidFill>
                  <a:srgbClr val="535353"/>
                </a:solidFill>
                <a:latin typeface="Source Sans Pro"/>
                <a:cs typeface="Source Sans Pro"/>
              </a:rPr>
              <a:t>E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dirty="0">
                <a:solidFill>
                  <a:srgbClr val="535353"/>
                </a:solidFill>
                <a:latin typeface="Source Sans Pro"/>
                <a:cs typeface="Source Sans Pro"/>
              </a:rPr>
              <a:t>.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10" dirty="0">
                <a:solidFill>
                  <a:srgbClr val="535353"/>
                </a:solidFill>
                <a:latin typeface="Source Sans Pro"/>
                <a:cs typeface="Source Sans Pro"/>
              </a:rPr>
              <a:t>C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10" dirty="0">
                <a:solidFill>
                  <a:srgbClr val="535353"/>
                </a:solidFill>
                <a:latin typeface="Source Sans Pro"/>
                <a:cs typeface="Source Sans Pro"/>
              </a:rPr>
              <a:t>O</a:t>
            </a:r>
            <a:r>
              <a:rPr sz="2050" spc="-3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10" dirty="0">
                <a:solidFill>
                  <a:srgbClr val="535353"/>
                </a:solidFill>
                <a:latin typeface="Source Sans Pro"/>
                <a:cs typeface="Source Sans Pro"/>
              </a:rPr>
              <a:t>M</a:t>
            </a:r>
            <a:endParaRPr sz="2050">
              <a:latin typeface="Source Sans Pro"/>
              <a:cs typeface="Source Sans Pr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54927" y="6654261"/>
            <a:ext cx="4594225" cy="66103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854075" marR="5080" indent="-842010">
              <a:lnSpc>
                <a:spcPct val="102499"/>
              </a:lnSpc>
              <a:spcBef>
                <a:spcPts val="55"/>
              </a:spcBef>
            </a:pPr>
            <a:r>
              <a:rPr sz="2050" spc="125" dirty="0">
                <a:solidFill>
                  <a:srgbClr val="535353"/>
                </a:solidFill>
                <a:latin typeface="Source Sans Pro"/>
                <a:cs typeface="Source Sans Pro"/>
              </a:rPr>
              <a:t>Using </a:t>
            </a:r>
            <a:r>
              <a:rPr sz="2050" spc="80" dirty="0">
                <a:solidFill>
                  <a:srgbClr val="535353"/>
                </a:solidFill>
                <a:latin typeface="Source Sans Pro"/>
                <a:cs typeface="Source Sans Pro"/>
              </a:rPr>
              <a:t>it </a:t>
            </a:r>
            <a:r>
              <a:rPr sz="2050" spc="130" dirty="0">
                <a:solidFill>
                  <a:srgbClr val="535353"/>
                </a:solidFill>
                <a:latin typeface="Source Sans Pro"/>
                <a:cs typeface="Source Sans Pro"/>
              </a:rPr>
              <a:t>during </a:t>
            </a:r>
            <a:r>
              <a:rPr sz="2050" spc="120" dirty="0">
                <a:solidFill>
                  <a:srgbClr val="535353"/>
                </a:solidFill>
                <a:latin typeface="Source Sans Pro"/>
                <a:cs typeface="Source Sans Pro"/>
              </a:rPr>
              <a:t>your </a:t>
            </a:r>
            <a:r>
              <a:rPr sz="2050" spc="140" dirty="0">
                <a:solidFill>
                  <a:srgbClr val="535353"/>
                </a:solidFill>
                <a:latin typeface="Source Sans Pro"/>
                <a:cs typeface="Source Sans Pro"/>
              </a:rPr>
              <a:t>journaling </a:t>
            </a:r>
            <a:r>
              <a:rPr sz="2050" spc="120" dirty="0">
                <a:solidFill>
                  <a:srgbClr val="535353"/>
                </a:solidFill>
                <a:latin typeface="Source Sans Pro"/>
                <a:cs typeface="Source Sans Pro"/>
              </a:rPr>
              <a:t>time  </a:t>
            </a:r>
            <a:r>
              <a:rPr sz="2050" spc="125" dirty="0">
                <a:solidFill>
                  <a:srgbClr val="535353"/>
                </a:solidFill>
                <a:latin typeface="Source Sans Pro"/>
                <a:cs typeface="Source Sans Pro"/>
              </a:rPr>
              <a:t>helps </a:t>
            </a:r>
            <a:r>
              <a:rPr sz="2050" spc="135" dirty="0">
                <a:solidFill>
                  <a:srgbClr val="535353"/>
                </a:solidFill>
                <a:latin typeface="Source Sans Pro"/>
                <a:cs typeface="Source Sans Pro"/>
              </a:rPr>
              <a:t>clarify</a:t>
            </a:r>
            <a:r>
              <a:rPr sz="2050" spc="-55" dirty="0">
                <a:solidFill>
                  <a:srgbClr val="535353"/>
                </a:solidFill>
                <a:latin typeface="Source Sans Pro"/>
                <a:cs typeface="Source Sans Pro"/>
              </a:rPr>
              <a:t> </a:t>
            </a:r>
            <a:r>
              <a:rPr sz="2050" spc="140" dirty="0">
                <a:solidFill>
                  <a:srgbClr val="535353"/>
                </a:solidFill>
                <a:latin typeface="Source Sans Pro"/>
                <a:cs typeface="Source Sans Pro"/>
              </a:rPr>
              <a:t>questions</a:t>
            </a:r>
            <a:endParaRPr sz="2050">
              <a:latin typeface="Source Sans Pro"/>
              <a:cs typeface="Source Sans Pr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"/>
            <a:ext cx="10286999" cy="10286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63251" y="1841186"/>
            <a:ext cx="8160384" cy="286258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12700" marR="5080" algn="ctr">
              <a:lnSpc>
                <a:spcPts val="5510"/>
              </a:lnSpc>
              <a:spcBef>
                <a:spcPts val="515"/>
              </a:spcBef>
            </a:pPr>
            <a:r>
              <a:rPr sz="4800" b="1" spc="30" dirty="0">
                <a:solidFill>
                  <a:srgbClr val="153A4B"/>
                </a:solidFill>
                <a:latin typeface="Book Antiqua"/>
                <a:cs typeface="Book Antiqua"/>
              </a:rPr>
              <a:t>White </a:t>
            </a:r>
            <a:r>
              <a:rPr sz="4800" b="1" spc="65" dirty="0">
                <a:solidFill>
                  <a:srgbClr val="153A4B"/>
                </a:solidFill>
                <a:latin typeface="Book Antiqua"/>
                <a:cs typeface="Book Antiqua"/>
              </a:rPr>
              <a:t>quartz </a:t>
            </a:r>
            <a:r>
              <a:rPr sz="4800" b="1" spc="114" dirty="0">
                <a:solidFill>
                  <a:srgbClr val="153A4B"/>
                </a:solidFill>
                <a:latin typeface="Book Antiqua"/>
                <a:cs typeface="Book Antiqua"/>
              </a:rPr>
              <a:t>crystals </a:t>
            </a:r>
            <a:r>
              <a:rPr sz="4800" b="1" spc="20" dirty="0">
                <a:solidFill>
                  <a:srgbClr val="153A4B"/>
                </a:solidFill>
                <a:latin typeface="Book Antiqua"/>
                <a:cs typeface="Book Antiqua"/>
              </a:rPr>
              <a:t>help  </a:t>
            </a:r>
            <a:r>
              <a:rPr sz="4800" b="1" spc="-5" dirty="0">
                <a:solidFill>
                  <a:srgbClr val="153A4B"/>
                </a:solidFill>
                <a:latin typeface="Book Antiqua"/>
                <a:cs typeface="Book Antiqua"/>
              </a:rPr>
              <a:t>with </a:t>
            </a:r>
            <a:r>
              <a:rPr sz="4800" b="1" spc="-50" dirty="0">
                <a:solidFill>
                  <a:srgbClr val="153A4B"/>
                </a:solidFill>
                <a:latin typeface="Book Antiqua"/>
                <a:cs typeface="Book Antiqua"/>
              </a:rPr>
              <a:t>finding</a:t>
            </a:r>
            <a:r>
              <a:rPr sz="4800" b="1" spc="-300" dirty="0">
                <a:solidFill>
                  <a:srgbClr val="153A4B"/>
                </a:solidFill>
                <a:latin typeface="Book Antiqua"/>
                <a:cs typeface="Book Antiqua"/>
              </a:rPr>
              <a:t> </a:t>
            </a:r>
            <a:r>
              <a:rPr sz="4800" b="1" spc="50" dirty="0">
                <a:solidFill>
                  <a:srgbClr val="153A4B"/>
                </a:solidFill>
                <a:latin typeface="Book Antiqua"/>
                <a:cs typeface="Book Antiqua"/>
              </a:rPr>
              <a:t>negative</a:t>
            </a:r>
            <a:r>
              <a:rPr sz="4800" b="1" spc="-155" dirty="0">
                <a:solidFill>
                  <a:srgbClr val="153A4B"/>
                </a:solidFill>
                <a:latin typeface="Book Antiqua"/>
                <a:cs typeface="Book Antiqua"/>
              </a:rPr>
              <a:t> </a:t>
            </a:r>
            <a:r>
              <a:rPr sz="4800" b="1" spc="85" dirty="0">
                <a:solidFill>
                  <a:srgbClr val="153A4B"/>
                </a:solidFill>
                <a:latin typeface="Book Antiqua"/>
                <a:cs typeface="Book Antiqua"/>
              </a:rPr>
              <a:t>energy </a:t>
            </a:r>
            <a:r>
              <a:rPr sz="4800" b="1" spc="-60" dirty="0">
                <a:solidFill>
                  <a:srgbClr val="153A4B"/>
                </a:solidFill>
                <a:latin typeface="Book Antiqua"/>
                <a:cs typeface="Book Antiqua"/>
              </a:rPr>
              <a:t> </a:t>
            </a:r>
            <a:r>
              <a:rPr sz="4800" b="1" spc="90" dirty="0">
                <a:solidFill>
                  <a:srgbClr val="153A4B"/>
                </a:solidFill>
                <a:latin typeface="Book Antiqua"/>
                <a:cs typeface="Book Antiqua"/>
              </a:rPr>
              <a:t>to </a:t>
            </a:r>
            <a:r>
              <a:rPr sz="4800" b="1" spc="130" dirty="0">
                <a:solidFill>
                  <a:srgbClr val="153A4B"/>
                </a:solidFill>
                <a:latin typeface="Book Antiqua"/>
                <a:cs typeface="Book Antiqua"/>
              </a:rPr>
              <a:t>release </a:t>
            </a:r>
            <a:r>
              <a:rPr sz="4800" b="1" spc="60" dirty="0">
                <a:solidFill>
                  <a:srgbClr val="153A4B"/>
                </a:solidFill>
                <a:latin typeface="Book Antiqua"/>
                <a:cs typeface="Book Antiqua"/>
              </a:rPr>
              <a:t>and </a:t>
            </a:r>
            <a:r>
              <a:rPr sz="4800" b="1" spc="50" dirty="0">
                <a:solidFill>
                  <a:srgbClr val="153A4B"/>
                </a:solidFill>
                <a:latin typeface="Book Antiqua"/>
                <a:cs typeface="Book Antiqua"/>
              </a:rPr>
              <a:t>let </a:t>
            </a:r>
            <a:r>
              <a:rPr sz="4800" b="1" spc="5" dirty="0">
                <a:solidFill>
                  <a:srgbClr val="153A4B"/>
                </a:solidFill>
                <a:latin typeface="Book Antiqua"/>
                <a:cs typeface="Book Antiqua"/>
              </a:rPr>
              <a:t>go </a:t>
            </a:r>
            <a:r>
              <a:rPr sz="4800" b="1" spc="-55" dirty="0">
                <a:solidFill>
                  <a:srgbClr val="153A4B"/>
                </a:solidFill>
                <a:latin typeface="Book Antiqua"/>
                <a:cs typeface="Book Antiqua"/>
              </a:rPr>
              <a:t>of </a:t>
            </a:r>
            <a:r>
              <a:rPr sz="4800" b="1" spc="-15" dirty="0">
                <a:solidFill>
                  <a:srgbClr val="153A4B"/>
                </a:solidFill>
                <a:latin typeface="Book Antiqua"/>
                <a:cs typeface="Book Antiqua"/>
              </a:rPr>
              <a:t>in  </a:t>
            </a:r>
            <a:r>
              <a:rPr sz="4800" b="1" spc="70" dirty="0">
                <a:solidFill>
                  <a:srgbClr val="153A4B"/>
                </a:solidFill>
                <a:latin typeface="Book Antiqua"/>
                <a:cs typeface="Book Antiqua"/>
              </a:rPr>
              <a:t>meditation.</a:t>
            </a:r>
            <a:endParaRPr sz="4800">
              <a:latin typeface="Book Antiqua"/>
              <a:cs typeface="Book Antiq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57486" y="1174068"/>
            <a:ext cx="2172335" cy="3060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800" spc="-10" dirty="0">
                <a:solidFill>
                  <a:srgbClr val="153A4B"/>
                </a:solidFill>
                <a:latin typeface="Tahoma"/>
                <a:cs typeface="Tahoma"/>
              </a:rPr>
              <a:t>Y</a:t>
            </a:r>
            <a:r>
              <a:rPr sz="1800" spc="-204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800" spc="-140" dirty="0">
                <a:solidFill>
                  <a:srgbClr val="153A4B"/>
                </a:solidFill>
                <a:latin typeface="Tahoma"/>
                <a:cs typeface="Tahoma"/>
              </a:rPr>
              <a:t>O</a:t>
            </a:r>
            <a:r>
              <a:rPr sz="1800" spc="-200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800" spc="-40" dirty="0">
                <a:solidFill>
                  <a:srgbClr val="153A4B"/>
                </a:solidFill>
                <a:latin typeface="Tahoma"/>
                <a:cs typeface="Tahoma"/>
              </a:rPr>
              <a:t>U</a:t>
            </a:r>
            <a:r>
              <a:rPr sz="1800" spc="-200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800" spc="50" dirty="0">
                <a:solidFill>
                  <a:srgbClr val="153A4B"/>
                </a:solidFill>
                <a:latin typeface="Tahoma"/>
                <a:cs typeface="Tahoma"/>
              </a:rPr>
              <a:t>R</a:t>
            </a:r>
            <a:r>
              <a:rPr sz="1800" spc="-204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800" spc="75" dirty="0">
                <a:solidFill>
                  <a:srgbClr val="153A4B"/>
                </a:solidFill>
                <a:latin typeface="Tahoma"/>
                <a:cs typeface="Tahoma"/>
              </a:rPr>
              <a:t>S</a:t>
            </a:r>
            <a:r>
              <a:rPr sz="1800" spc="-200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800" spc="235" dirty="0">
                <a:solidFill>
                  <a:srgbClr val="153A4B"/>
                </a:solidFill>
                <a:latin typeface="Tahoma"/>
                <a:cs typeface="Tahoma"/>
              </a:rPr>
              <a:t>I</a:t>
            </a:r>
            <a:r>
              <a:rPr sz="1800" spc="-200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800" spc="40" dirty="0">
                <a:solidFill>
                  <a:srgbClr val="153A4B"/>
                </a:solidFill>
                <a:latin typeface="Tahoma"/>
                <a:cs typeface="Tahoma"/>
              </a:rPr>
              <a:t>T</a:t>
            </a:r>
            <a:r>
              <a:rPr sz="1800" spc="-200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800" spc="160" dirty="0">
                <a:solidFill>
                  <a:srgbClr val="153A4B"/>
                </a:solidFill>
                <a:latin typeface="Tahoma"/>
                <a:cs typeface="Tahoma"/>
              </a:rPr>
              <a:t>E</a:t>
            </a:r>
            <a:r>
              <a:rPr sz="1800" spc="-204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800" spc="95" dirty="0">
                <a:solidFill>
                  <a:srgbClr val="153A4B"/>
                </a:solidFill>
                <a:latin typeface="Tahoma"/>
                <a:cs typeface="Tahoma"/>
              </a:rPr>
              <a:t>.</a:t>
            </a:r>
            <a:r>
              <a:rPr sz="1800" spc="-200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800" spc="-20" dirty="0">
                <a:solidFill>
                  <a:srgbClr val="153A4B"/>
                </a:solidFill>
                <a:latin typeface="Tahoma"/>
                <a:cs typeface="Tahoma"/>
              </a:rPr>
              <a:t>C</a:t>
            </a:r>
            <a:r>
              <a:rPr sz="1800" spc="-200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800" spc="-140" dirty="0">
                <a:solidFill>
                  <a:srgbClr val="153A4B"/>
                </a:solidFill>
                <a:latin typeface="Tahoma"/>
                <a:cs typeface="Tahoma"/>
              </a:rPr>
              <a:t>O</a:t>
            </a:r>
            <a:r>
              <a:rPr sz="1800" spc="-200" dirty="0">
                <a:solidFill>
                  <a:srgbClr val="153A4B"/>
                </a:solidFill>
                <a:latin typeface="Tahoma"/>
                <a:cs typeface="Tahoma"/>
              </a:rPr>
              <a:t> </a:t>
            </a:r>
            <a:r>
              <a:rPr sz="1800" spc="-105" dirty="0">
                <a:solidFill>
                  <a:srgbClr val="153A4B"/>
                </a:solidFill>
                <a:latin typeface="Tahoma"/>
                <a:cs typeface="Tahoma"/>
              </a:rPr>
              <a:t>M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286999" cy="10286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10286999"/>
                </a:moveTo>
                <a:lnTo>
                  <a:pt x="10286999" y="10286999"/>
                </a:lnTo>
                <a:lnTo>
                  <a:pt x="10286999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A6A6A6">
              <a:alpha val="348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2924" y="5864139"/>
            <a:ext cx="8610600" cy="313055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12700" marR="5080" algn="ctr">
              <a:lnSpc>
                <a:spcPts val="5510"/>
              </a:lnSpc>
              <a:spcBef>
                <a:spcPts val="515"/>
              </a:spcBef>
            </a:pPr>
            <a:r>
              <a:rPr sz="4800" b="1" spc="-5" dirty="0">
                <a:solidFill>
                  <a:srgbClr val="CF601A"/>
                </a:solidFill>
                <a:latin typeface="Book Antiqua"/>
                <a:cs typeface="Book Antiqua"/>
              </a:rPr>
              <a:t>Citrine</a:t>
            </a:r>
            <a:r>
              <a:rPr sz="4800" b="1" spc="-140" dirty="0">
                <a:solidFill>
                  <a:srgbClr val="CF601A"/>
                </a:solidFill>
                <a:latin typeface="Book Antiqua"/>
                <a:cs typeface="Book Antiqua"/>
              </a:rPr>
              <a:t> </a:t>
            </a:r>
            <a:r>
              <a:rPr sz="4800" b="1" dirty="0">
                <a:solidFill>
                  <a:srgbClr val="CF601A"/>
                </a:solidFill>
                <a:latin typeface="Book Antiqua"/>
                <a:cs typeface="Book Antiqua"/>
              </a:rPr>
              <a:t>is</a:t>
            </a:r>
            <a:r>
              <a:rPr sz="4800" b="1" spc="-140" dirty="0">
                <a:solidFill>
                  <a:srgbClr val="CF601A"/>
                </a:solidFill>
                <a:latin typeface="Book Antiqua"/>
                <a:cs typeface="Book Antiqua"/>
              </a:rPr>
              <a:t> </a:t>
            </a:r>
            <a:r>
              <a:rPr sz="4800" b="1" spc="125" dirty="0">
                <a:solidFill>
                  <a:srgbClr val="CF601A"/>
                </a:solidFill>
                <a:latin typeface="Book Antiqua"/>
                <a:cs typeface="Book Antiqua"/>
              </a:rPr>
              <a:t>an</a:t>
            </a:r>
            <a:r>
              <a:rPr sz="4800" b="1" spc="-140" dirty="0">
                <a:solidFill>
                  <a:srgbClr val="CF601A"/>
                </a:solidFill>
                <a:latin typeface="Book Antiqua"/>
                <a:cs typeface="Book Antiqua"/>
              </a:rPr>
              <a:t> </a:t>
            </a:r>
            <a:r>
              <a:rPr sz="4800" b="1" spc="85" dirty="0">
                <a:solidFill>
                  <a:srgbClr val="CF601A"/>
                </a:solidFill>
                <a:latin typeface="Book Antiqua"/>
                <a:cs typeface="Book Antiqua"/>
              </a:rPr>
              <a:t>energy</a:t>
            </a:r>
            <a:r>
              <a:rPr sz="4800" b="1" spc="-135" dirty="0">
                <a:solidFill>
                  <a:srgbClr val="CF601A"/>
                </a:solidFill>
                <a:latin typeface="Book Antiqua"/>
                <a:cs typeface="Book Antiqua"/>
              </a:rPr>
              <a:t> </a:t>
            </a:r>
            <a:r>
              <a:rPr sz="4800" b="1" spc="125" dirty="0">
                <a:solidFill>
                  <a:srgbClr val="CF601A"/>
                </a:solidFill>
                <a:latin typeface="Book Antiqua"/>
                <a:cs typeface="Book Antiqua"/>
              </a:rPr>
              <a:t>booster.</a:t>
            </a:r>
            <a:r>
              <a:rPr sz="4800" b="1" spc="-140" dirty="0">
                <a:solidFill>
                  <a:srgbClr val="CF601A"/>
                </a:solidFill>
                <a:latin typeface="Book Antiqua"/>
                <a:cs typeface="Book Antiqua"/>
              </a:rPr>
              <a:t> </a:t>
            </a:r>
            <a:r>
              <a:rPr sz="4800" b="1" spc="30" dirty="0">
                <a:solidFill>
                  <a:srgbClr val="CF601A"/>
                </a:solidFill>
                <a:latin typeface="Book Antiqua"/>
                <a:cs typeface="Book Antiqua"/>
              </a:rPr>
              <a:t>It  </a:t>
            </a:r>
            <a:r>
              <a:rPr sz="4800" b="1" spc="-10" dirty="0">
                <a:solidFill>
                  <a:srgbClr val="CF601A"/>
                </a:solidFill>
                <a:latin typeface="Book Antiqua"/>
                <a:cs typeface="Book Antiqua"/>
              </a:rPr>
              <a:t>fuels </a:t>
            </a:r>
            <a:r>
              <a:rPr sz="4800" b="1" spc="75" dirty="0">
                <a:solidFill>
                  <a:srgbClr val="CF601A"/>
                </a:solidFill>
                <a:latin typeface="Book Antiqua"/>
                <a:cs typeface="Book Antiqua"/>
              </a:rPr>
              <a:t>creativity </a:t>
            </a:r>
            <a:r>
              <a:rPr sz="4800" b="1" spc="60" dirty="0">
                <a:solidFill>
                  <a:srgbClr val="CF601A"/>
                </a:solidFill>
                <a:latin typeface="Book Antiqua"/>
                <a:cs typeface="Book Antiqua"/>
              </a:rPr>
              <a:t>and </a:t>
            </a:r>
            <a:r>
              <a:rPr sz="4800" b="1" spc="175" dirty="0">
                <a:solidFill>
                  <a:srgbClr val="CF601A"/>
                </a:solidFill>
                <a:latin typeface="Book Antiqua"/>
                <a:cs typeface="Book Antiqua"/>
              </a:rPr>
              <a:t>recharges  </a:t>
            </a:r>
            <a:r>
              <a:rPr sz="4800" b="1" spc="60" dirty="0">
                <a:solidFill>
                  <a:srgbClr val="CF601A"/>
                </a:solidFill>
                <a:latin typeface="Book Antiqua"/>
                <a:cs typeface="Book Antiqua"/>
              </a:rPr>
              <a:t>your </a:t>
            </a:r>
            <a:r>
              <a:rPr sz="4800" b="1" spc="20" dirty="0">
                <a:solidFill>
                  <a:srgbClr val="CF601A"/>
                </a:solidFill>
                <a:latin typeface="Book Antiqua"/>
                <a:cs typeface="Book Antiqua"/>
              </a:rPr>
              <a:t>Solar </a:t>
            </a:r>
            <a:r>
              <a:rPr sz="4800" b="1" spc="45" dirty="0">
                <a:solidFill>
                  <a:srgbClr val="CF601A"/>
                </a:solidFill>
                <a:latin typeface="Book Antiqua"/>
                <a:cs typeface="Book Antiqua"/>
              </a:rPr>
              <a:t>Plexus </a:t>
            </a:r>
            <a:r>
              <a:rPr sz="4800" b="1" spc="60" dirty="0">
                <a:solidFill>
                  <a:srgbClr val="CF601A"/>
                </a:solidFill>
                <a:latin typeface="Book Antiqua"/>
                <a:cs typeface="Book Antiqua"/>
              </a:rPr>
              <a:t>and </a:t>
            </a:r>
            <a:r>
              <a:rPr sz="4800" b="1" spc="90" dirty="0">
                <a:solidFill>
                  <a:srgbClr val="CF601A"/>
                </a:solidFill>
                <a:latin typeface="Book Antiqua"/>
                <a:cs typeface="Book Antiqua"/>
              </a:rPr>
              <a:t>Sacral  </a:t>
            </a:r>
            <a:r>
              <a:rPr sz="4800" b="1" spc="60" dirty="0">
                <a:solidFill>
                  <a:srgbClr val="CF601A"/>
                </a:solidFill>
                <a:latin typeface="Book Antiqua"/>
                <a:cs typeface="Book Antiqua"/>
              </a:rPr>
              <a:t>Chakra.</a:t>
            </a:r>
            <a:endParaRPr sz="4800">
              <a:latin typeface="Book Antiqua"/>
              <a:cs typeface="Book Antiqua"/>
            </a:endParaRPr>
          </a:p>
          <a:p>
            <a:pPr algn="ctr">
              <a:lnSpc>
                <a:spcPct val="100000"/>
              </a:lnSpc>
              <a:spcBef>
                <a:spcPts val="70"/>
              </a:spcBef>
            </a:pPr>
            <a:r>
              <a:rPr sz="1600" b="1" spc="30" dirty="0">
                <a:solidFill>
                  <a:srgbClr val="CF601A"/>
                </a:solidFill>
                <a:latin typeface="Book Antiqua"/>
                <a:cs typeface="Book Antiqua"/>
              </a:rPr>
              <a:t>yoursite.com</a:t>
            </a:r>
            <a:endParaRPr sz="16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"/>
            <a:ext cx="10286999" cy="10286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789841" y="6872989"/>
            <a:ext cx="6497100" cy="96708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 rot="21300000">
            <a:off x="3109799" y="8275915"/>
            <a:ext cx="4303186" cy="4985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60"/>
              </a:lnSpc>
            </a:pPr>
            <a:r>
              <a:rPr sz="8325" baseline="-1001" dirty="0">
                <a:solidFill>
                  <a:srgbClr val="FFFFFF"/>
                </a:solidFill>
                <a:latin typeface="Arial"/>
                <a:cs typeface="Arial"/>
              </a:rPr>
              <a:t>yo</a:t>
            </a:r>
            <a:r>
              <a:rPr sz="5550" dirty="0">
                <a:solidFill>
                  <a:srgbClr val="FFFFFF"/>
                </a:solidFill>
                <a:latin typeface="Arial"/>
                <a:cs typeface="Arial"/>
              </a:rPr>
              <a:t>ursite.com</a:t>
            </a:r>
            <a:endParaRPr sz="555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 rot="21300000">
            <a:off x="747764" y="3570057"/>
            <a:ext cx="8682710" cy="14951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585"/>
              </a:lnSpc>
            </a:pPr>
            <a:r>
              <a:rPr sz="13000" dirty="0">
                <a:solidFill>
                  <a:srgbClr val="FFFFFF"/>
                </a:solidFill>
                <a:latin typeface="Arial"/>
                <a:cs typeface="Arial"/>
              </a:rPr>
              <a:t>life is </a:t>
            </a:r>
            <a:r>
              <a:rPr lang="en-US" sz="13000" dirty="0">
                <a:solidFill>
                  <a:srgbClr val="FFFFFF"/>
                </a:solidFill>
                <a:latin typeface="Arial"/>
                <a:cs typeface="Arial"/>
              </a:rPr>
              <a:t>better</a:t>
            </a:r>
            <a:endParaRPr sz="13000" baseline="1846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 rot="21300000">
            <a:off x="618391" y="5342029"/>
            <a:ext cx="9286002" cy="14759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350"/>
              </a:lnSpc>
            </a:pPr>
            <a:r>
              <a:rPr sz="13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cryst</a:t>
            </a:r>
            <a:r>
              <a:rPr lang="en-US" sz="13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endParaRPr sz="13000" baseline="123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286999" cy="10286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 rot="21300000">
            <a:off x="604889" y="3381485"/>
            <a:ext cx="8873077" cy="10324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690"/>
              </a:lnSpc>
            </a:pPr>
            <a:r>
              <a:rPr lang="en-US" sz="10000" dirty="0">
                <a:solidFill>
                  <a:srgbClr val="FFFFFF"/>
                </a:solidFill>
                <a:latin typeface="Arial"/>
                <a:cs typeface="Arial"/>
              </a:rPr>
              <a:t>Blue l</a:t>
            </a:r>
            <a:r>
              <a:rPr sz="10000" dirty="0">
                <a:solidFill>
                  <a:srgbClr val="FFFFFF"/>
                </a:solidFill>
                <a:latin typeface="Arial"/>
                <a:cs typeface="Arial"/>
              </a:rPr>
              <a:t>ace agate</a:t>
            </a:r>
            <a:endParaRPr sz="10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 rot="21300000">
            <a:off x="99481" y="4543321"/>
            <a:ext cx="10210534" cy="1105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7709"/>
              </a:lnSpc>
            </a:pPr>
            <a:r>
              <a:rPr sz="18750" baseline="-1333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8750" baseline="-1111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12500" dirty="0">
                <a:solidFill>
                  <a:srgbClr val="FFFFFF"/>
                </a:solidFill>
                <a:latin typeface="Arial"/>
                <a:cs typeface="Arial"/>
              </a:rPr>
              <a:t>a stress</a:t>
            </a:r>
            <a:endParaRPr sz="125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 rot="21300000">
            <a:off x="66870" y="5766565"/>
            <a:ext cx="10437062" cy="1105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709"/>
              </a:lnSpc>
            </a:pPr>
            <a:r>
              <a:rPr sz="18750" baseline="-1777" dirty="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sz="18750" baseline="-1555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8750" baseline="-1333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8750" baseline="-1111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2500" dirty="0">
                <a:solidFill>
                  <a:srgbClr val="FFFFFF"/>
                </a:solidFill>
                <a:latin typeface="Arial"/>
                <a:cs typeface="Arial"/>
              </a:rPr>
              <a:t>ing crystal</a:t>
            </a:r>
            <a:endParaRPr sz="125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89841" y="6872989"/>
            <a:ext cx="6497100" cy="96708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 rot="21300000">
            <a:off x="116024" y="8608367"/>
            <a:ext cx="10203899" cy="395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460"/>
              </a:lnSpc>
            </a:pPr>
            <a:r>
              <a:rPr lang="en-US" sz="2000" dirty="0">
                <a:solidFill>
                  <a:srgbClr val="FFFFFF"/>
                </a:solidFill>
                <a:latin typeface="Arial"/>
                <a:cs typeface="Arial"/>
              </a:rPr>
              <a:t>you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rsite.com</a:t>
            </a:r>
            <a:endParaRPr sz="2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286999" cy="10286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/>
          <p:nvPr/>
        </p:nvSpPr>
        <p:spPr>
          <a:xfrm rot="21300000">
            <a:off x="126358" y="3301569"/>
            <a:ext cx="10232378" cy="11247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940"/>
              </a:lnSpc>
            </a:pPr>
            <a:r>
              <a:rPr sz="12500" dirty="0">
                <a:solidFill>
                  <a:srgbClr val="FFFFFF"/>
                </a:solidFill>
                <a:latin typeface="Arial"/>
                <a:cs typeface="Arial"/>
              </a:rPr>
              <a:t>selenite h</a:t>
            </a:r>
            <a:r>
              <a:rPr sz="18750" baseline="1111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8750" baseline="1333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18750" baseline="155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18750" baseline="1555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 rot="21300000">
            <a:off x="-8154" y="4579970"/>
            <a:ext cx="10422863" cy="10324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7670"/>
              </a:lnSpc>
            </a:pPr>
            <a:r>
              <a:rPr lang="en-US" sz="10000" dirty="0">
                <a:solidFill>
                  <a:srgbClr val="FFFFFF"/>
                </a:solidFill>
                <a:latin typeface="Arial"/>
                <a:cs typeface="Arial"/>
              </a:rPr>
              <a:t>protecti</a:t>
            </a:r>
            <a:r>
              <a:rPr sz="10000" dirty="0">
                <a:solidFill>
                  <a:srgbClr val="FFFFFF"/>
                </a:solidFill>
                <a:latin typeface="Arial"/>
                <a:cs typeface="Arial"/>
              </a:rPr>
              <a:t>ve energy</a:t>
            </a:r>
            <a:endParaRPr sz="10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 rot="21300000">
            <a:off x="3332" y="5763413"/>
            <a:ext cx="10416534" cy="11247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7880"/>
              </a:lnSpc>
            </a:pPr>
            <a:r>
              <a:rPr sz="12500" dirty="0">
                <a:solidFill>
                  <a:srgbClr val="FFFFFF"/>
                </a:solidFill>
                <a:latin typeface="Arial"/>
                <a:cs typeface="Arial"/>
              </a:rPr>
              <a:t>clearing vi</a:t>
            </a:r>
            <a:r>
              <a:rPr sz="18750" baseline="1111" dirty="0">
                <a:solidFill>
                  <a:srgbClr val="FFFFFF"/>
                </a:solidFill>
                <a:latin typeface="Arial"/>
                <a:cs typeface="Arial"/>
              </a:rPr>
              <a:t>be</a:t>
            </a:r>
            <a:endParaRPr sz="18750" baseline="1111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89841" y="6872989"/>
            <a:ext cx="6497100" cy="96708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 rot="21300000">
            <a:off x="4432570" y="8247868"/>
            <a:ext cx="2577018" cy="395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60"/>
              </a:lnSpc>
            </a:pPr>
            <a:r>
              <a:rPr lang="en-US" sz="2000" dirty="0">
                <a:solidFill>
                  <a:srgbClr val="FFFFFF"/>
                </a:solidFill>
                <a:latin typeface="Arial"/>
                <a:cs typeface="Arial"/>
              </a:rPr>
              <a:t>your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site.com</a:t>
            </a:r>
            <a:endParaRPr sz="2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286999" cy="10286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789841" y="6872989"/>
            <a:ext cx="6497100" cy="96708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 rot="21300000">
            <a:off x="-13529" y="2303175"/>
            <a:ext cx="10441292" cy="1105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7720"/>
              </a:lnSpc>
            </a:pPr>
            <a:r>
              <a:rPr sz="18750" baseline="-1555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18750" baseline="-1333" dirty="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sz="18750" baseline="-1111" dirty="0">
                <a:solidFill>
                  <a:srgbClr val="FFFFFF"/>
                </a:solidFill>
                <a:latin typeface="Arial"/>
                <a:cs typeface="Arial"/>
              </a:rPr>
              <a:t>it</a:t>
            </a:r>
            <a:r>
              <a:rPr sz="12500" dirty="0">
                <a:solidFill>
                  <a:srgbClr val="FFFFFF"/>
                </a:solidFill>
                <a:latin typeface="Arial"/>
                <a:cs typeface="Arial"/>
              </a:rPr>
              <a:t>e quartz is</a:t>
            </a:r>
            <a:endParaRPr sz="125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 rot="21300000">
            <a:off x="-12999" y="3564795"/>
            <a:ext cx="10668817" cy="10228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7634"/>
              </a:lnSpc>
            </a:pPr>
            <a:r>
              <a:rPr lang="en-US" sz="10000" dirty="0">
                <a:solidFill>
                  <a:srgbClr val="FFFFFF"/>
                </a:solidFill>
                <a:latin typeface="Arial"/>
                <a:cs typeface="Arial"/>
              </a:rPr>
              <a:t>easy to p</a:t>
            </a:r>
            <a:r>
              <a:rPr sz="10000" dirty="0">
                <a:solidFill>
                  <a:srgbClr val="FFFFFF"/>
                </a:solidFill>
                <a:latin typeface="Arial"/>
                <a:cs typeface="Arial"/>
              </a:rPr>
              <a:t>rogram</a:t>
            </a:r>
            <a:endParaRPr sz="10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 rot="21300000">
            <a:off x="-53720" y="4743936"/>
            <a:ext cx="10755071" cy="11247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920"/>
              </a:lnSpc>
            </a:pPr>
            <a:r>
              <a:rPr sz="12500" dirty="0">
                <a:solidFill>
                  <a:srgbClr val="FFFFFF"/>
                </a:solidFill>
                <a:latin typeface="Arial"/>
                <a:cs typeface="Arial"/>
              </a:rPr>
              <a:t>your inten</a:t>
            </a:r>
            <a:r>
              <a:rPr sz="18750" baseline="1111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8750" baseline="1333" dirty="0">
                <a:solidFill>
                  <a:srgbClr val="FFFFFF"/>
                </a:solidFill>
                <a:latin typeface="Arial"/>
                <a:cs typeface="Arial"/>
              </a:rPr>
              <a:t>io</a:t>
            </a:r>
            <a:r>
              <a:rPr sz="18750" baseline="155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endParaRPr sz="18750" baseline="1555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 rot="21300000">
            <a:off x="184946" y="6040847"/>
            <a:ext cx="10292497" cy="10228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620"/>
              </a:lnSpc>
            </a:pPr>
            <a:r>
              <a:rPr lang="en-US" sz="10000" dirty="0">
                <a:solidFill>
                  <a:srgbClr val="FFFFFF"/>
                </a:solidFill>
                <a:latin typeface="Arial"/>
                <a:cs typeface="Arial"/>
              </a:rPr>
              <a:t>for every</a:t>
            </a:r>
            <a:r>
              <a:rPr sz="10000" dirty="0">
                <a:solidFill>
                  <a:srgbClr val="FFFFFF"/>
                </a:solidFill>
                <a:latin typeface="Arial"/>
                <a:cs typeface="Arial"/>
              </a:rPr>
              <a:t>day use</a:t>
            </a:r>
            <a:endParaRPr sz="100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 rot="21300000">
            <a:off x="4077650" y="8335103"/>
            <a:ext cx="2577018" cy="7048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60"/>
              </a:lnSpc>
            </a:pPr>
            <a:r>
              <a:rPr sz="8325" spc="-1530" baseline="-1001" dirty="0">
                <a:solidFill>
                  <a:srgbClr val="FFFFFF"/>
                </a:solidFill>
                <a:latin typeface="Arial"/>
                <a:cs typeface="Arial"/>
              </a:rPr>
              <a:t>yo</a:t>
            </a:r>
            <a:r>
              <a:rPr sz="5550" spc="-1019" dirty="0">
                <a:solidFill>
                  <a:srgbClr val="FFFFFF"/>
                </a:solidFill>
                <a:latin typeface="Arial"/>
                <a:cs typeface="Arial"/>
              </a:rPr>
              <a:t>ursite.com</a:t>
            </a:r>
            <a:endParaRPr sz="55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184</Words>
  <Application>Microsoft Office PowerPoint</Application>
  <PresentationFormat>Custom</PresentationFormat>
  <Paragraphs>28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Book Antiqua</vt:lpstr>
      <vt:lpstr>Calibri</vt:lpstr>
      <vt:lpstr>Source Sans Pro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DFY - Instagram posts</dc:title>
  <dc:creator>expressyourspark</dc:creator>
  <cp:keywords>DADwpAIJcjs,BAAkokQk9Nc</cp:keywords>
  <cp:lastModifiedBy>Gabrielle Conde</cp:lastModifiedBy>
  <cp:revision>1</cp:revision>
  <dcterms:created xsi:type="dcterms:W3CDTF">2020-01-15T22:22:35Z</dcterms:created>
  <dcterms:modified xsi:type="dcterms:W3CDTF">2020-01-15T22:30:22Z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2020-01-15T00:00:00Z</vt:filetime>
  </property>
  <property fmtid="{D5CDD505-2E9C-101B-9397-08002B2CF9AE}" pid="3" name="Creator">
    <vt:lpwstr>Canva</vt:lpwstr>
  </property>
  <property fmtid="{D5CDD505-2E9C-101B-9397-08002B2CF9AE}" pid="4" name="LastSaved">
    <vt:filetime>2020-01-15T00:00:00Z</vt:filetime>
  </property>
</Properties>
</file>