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6997700" cy="10496550"/>
  <p:notesSz cx="6997700" cy="104965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3198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25303" y="3253930"/>
            <a:ext cx="5953442" cy="22042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050607" y="5878068"/>
            <a:ext cx="4902835" cy="26241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1/15/2020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750" b="0" i="0">
                <a:solidFill>
                  <a:srgbClr val="153A4B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1/15/2020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750" b="0" i="0">
                <a:solidFill>
                  <a:srgbClr val="153A4B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50202" y="2414206"/>
            <a:ext cx="3046761" cy="692772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607085" y="2414206"/>
            <a:ext cx="3046761" cy="692772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1/15/2020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750" b="0" i="0">
                <a:solidFill>
                  <a:srgbClr val="153A4B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1/15/2020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1/15/2020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53342" y="1111182"/>
            <a:ext cx="5297365" cy="1397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750" b="0" i="0">
                <a:solidFill>
                  <a:srgbClr val="153A4B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50202" y="2414206"/>
            <a:ext cx="6303645" cy="692772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381377" y="9761792"/>
            <a:ext cx="2241296" cy="52482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50202" y="9761792"/>
            <a:ext cx="1610931" cy="52482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1/15/2020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042916" y="9761792"/>
            <a:ext cx="1610931" cy="52482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RSITE.COM/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RSITE.COM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rsite.com/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RSITE.COM/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rsite.com/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7000874" cy="1049654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00087" y="1331711"/>
            <a:ext cx="5660390" cy="7835265"/>
          </a:xfrm>
          <a:custGeom>
            <a:avLst/>
            <a:gdLst/>
            <a:ahLst/>
            <a:cxnLst/>
            <a:rect l="l" t="t" r="r" b="b"/>
            <a:pathLst>
              <a:path w="5660390" h="7835265">
                <a:moveTo>
                  <a:pt x="0" y="0"/>
                </a:moveTo>
                <a:lnTo>
                  <a:pt x="5660281" y="0"/>
                </a:lnTo>
                <a:lnTo>
                  <a:pt x="5660281" y="7835021"/>
                </a:lnTo>
                <a:lnTo>
                  <a:pt x="0" y="7835021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897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244770" y="1840616"/>
            <a:ext cx="4568190" cy="6758305"/>
          </a:xfrm>
          <a:prstGeom prst="rect">
            <a:avLst/>
          </a:prstGeom>
        </p:spPr>
        <p:txBody>
          <a:bodyPr vert="horz" wrap="square" lIns="0" tIns="4508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355"/>
              </a:spcBef>
            </a:pPr>
            <a:r>
              <a:rPr sz="1400" dirty="0">
                <a:solidFill>
                  <a:srgbClr val="535353"/>
                </a:solidFill>
                <a:latin typeface="Source Sans Pro"/>
                <a:cs typeface="Source Sans Pro"/>
              </a:rPr>
              <a:t>Y</a:t>
            </a:r>
            <a:r>
              <a:rPr sz="1400" spc="-25" dirty="0">
                <a:solidFill>
                  <a:srgbClr val="535353"/>
                </a:solidFill>
                <a:latin typeface="Source Sans Pro"/>
                <a:cs typeface="Source Sans Pro"/>
              </a:rPr>
              <a:t> </a:t>
            </a:r>
            <a:r>
              <a:rPr sz="1400" dirty="0">
                <a:solidFill>
                  <a:srgbClr val="535353"/>
                </a:solidFill>
                <a:latin typeface="Source Sans Pro"/>
                <a:cs typeface="Source Sans Pro"/>
              </a:rPr>
              <a:t>O</a:t>
            </a:r>
            <a:r>
              <a:rPr sz="1400" spc="-25" dirty="0">
                <a:solidFill>
                  <a:srgbClr val="535353"/>
                </a:solidFill>
                <a:latin typeface="Source Sans Pro"/>
                <a:cs typeface="Source Sans Pro"/>
              </a:rPr>
              <a:t> </a:t>
            </a:r>
            <a:r>
              <a:rPr sz="1400" dirty="0">
                <a:solidFill>
                  <a:srgbClr val="535353"/>
                </a:solidFill>
                <a:latin typeface="Source Sans Pro"/>
                <a:cs typeface="Source Sans Pro"/>
              </a:rPr>
              <a:t>U</a:t>
            </a:r>
            <a:r>
              <a:rPr sz="1400" spc="-25" dirty="0">
                <a:solidFill>
                  <a:srgbClr val="535353"/>
                </a:solidFill>
                <a:latin typeface="Source Sans Pro"/>
                <a:cs typeface="Source Sans Pro"/>
              </a:rPr>
              <a:t> </a:t>
            </a:r>
            <a:r>
              <a:rPr sz="1400" dirty="0">
                <a:solidFill>
                  <a:srgbClr val="535353"/>
                </a:solidFill>
                <a:latin typeface="Source Sans Pro"/>
                <a:cs typeface="Source Sans Pro"/>
              </a:rPr>
              <a:t>R</a:t>
            </a:r>
            <a:r>
              <a:rPr sz="1400" spc="-25" dirty="0">
                <a:solidFill>
                  <a:srgbClr val="535353"/>
                </a:solidFill>
                <a:latin typeface="Source Sans Pro"/>
                <a:cs typeface="Source Sans Pro"/>
              </a:rPr>
              <a:t> </a:t>
            </a:r>
            <a:r>
              <a:rPr sz="1400" dirty="0">
                <a:solidFill>
                  <a:srgbClr val="535353"/>
                </a:solidFill>
                <a:latin typeface="Source Sans Pro"/>
                <a:cs typeface="Source Sans Pro"/>
              </a:rPr>
              <a:t>S</a:t>
            </a:r>
            <a:r>
              <a:rPr sz="1400" spc="-30" dirty="0">
                <a:solidFill>
                  <a:srgbClr val="535353"/>
                </a:solidFill>
                <a:latin typeface="Source Sans Pro"/>
                <a:cs typeface="Source Sans Pro"/>
              </a:rPr>
              <a:t> </a:t>
            </a:r>
            <a:r>
              <a:rPr sz="1400" dirty="0">
                <a:solidFill>
                  <a:srgbClr val="535353"/>
                </a:solidFill>
                <a:latin typeface="Source Sans Pro"/>
                <a:cs typeface="Source Sans Pro"/>
              </a:rPr>
              <a:t>I</a:t>
            </a:r>
            <a:r>
              <a:rPr sz="1400" spc="-20" dirty="0">
                <a:solidFill>
                  <a:srgbClr val="535353"/>
                </a:solidFill>
                <a:latin typeface="Source Sans Pro"/>
                <a:cs typeface="Source Sans Pro"/>
              </a:rPr>
              <a:t> </a:t>
            </a:r>
            <a:r>
              <a:rPr sz="1400" dirty="0">
                <a:solidFill>
                  <a:srgbClr val="535353"/>
                </a:solidFill>
                <a:latin typeface="Source Sans Pro"/>
                <a:cs typeface="Source Sans Pro"/>
              </a:rPr>
              <a:t>T</a:t>
            </a:r>
            <a:r>
              <a:rPr sz="1400" spc="-25" dirty="0">
                <a:solidFill>
                  <a:srgbClr val="535353"/>
                </a:solidFill>
                <a:latin typeface="Source Sans Pro"/>
                <a:cs typeface="Source Sans Pro"/>
              </a:rPr>
              <a:t> </a:t>
            </a:r>
            <a:r>
              <a:rPr sz="1400" dirty="0">
                <a:solidFill>
                  <a:srgbClr val="535353"/>
                </a:solidFill>
                <a:latin typeface="Source Sans Pro"/>
                <a:cs typeface="Source Sans Pro"/>
              </a:rPr>
              <a:t>E</a:t>
            </a:r>
            <a:r>
              <a:rPr sz="1400" spc="-25" dirty="0">
                <a:solidFill>
                  <a:srgbClr val="535353"/>
                </a:solidFill>
                <a:latin typeface="Source Sans Pro"/>
                <a:cs typeface="Source Sans Pro"/>
              </a:rPr>
              <a:t> </a:t>
            </a:r>
            <a:r>
              <a:rPr sz="1400" dirty="0">
                <a:solidFill>
                  <a:srgbClr val="535353"/>
                </a:solidFill>
                <a:latin typeface="Source Sans Pro"/>
                <a:cs typeface="Source Sans Pro"/>
              </a:rPr>
              <a:t>.</a:t>
            </a:r>
            <a:r>
              <a:rPr sz="1400" spc="-20" dirty="0">
                <a:solidFill>
                  <a:srgbClr val="535353"/>
                </a:solidFill>
                <a:latin typeface="Source Sans Pro"/>
                <a:cs typeface="Source Sans Pro"/>
              </a:rPr>
              <a:t> </a:t>
            </a:r>
            <a:r>
              <a:rPr sz="1400" dirty="0">
                <a:solidFill>
                  <a:srgbClr val="535353"/>
                </a:solidFill>
                <a:latin typeface="Source Sans Pro"/>
                <a:cs typeface="Source Sans Pro"/>
              </a:rPr>
              <a:t>C</a:t>
            </a:r>
            <a:r>
              <a:rPr sz="1400" spc="-30" dirty="0">
                <a:solidFill>
                  <a:srgbClr val="535353"/>
                </a:solidFill>
                <a:latin typeface="Source Sans Pro"/>
                <a:cs typeface="Source Sans Pro"/>
              </a:rPr>
              <a:t> </a:t>
            </a:r>
            <a:r>
              <a:rPr sz="1400" dirty="0">
                <a:solidFill>
                  <a:srgbClr val="535353"/>
                </a:solidFill>
                <a:latin typeface="Source Sans Pro"/>
                <a:cs typeface="Source Sans Pro"/>
              </a:rPr>
              <a:t>O</a:t>
            </a:r>
            <a:r>
              <a:rPr sz="1400" spc="-25" dirty="0">
                <a:solidFill>
                  <a:srgbClr val="535353"/>
                </a:solidFill>
                <a:latin typeface="Source Sans Pro"/>
                <a:cs typeface="Source Sans Pro"/>
              </a:rPr>
              <a:t> </a:t>
            </a:r>
            <a:r>
              <a:rPr sz="1400" spc="5" dirty="0">
                <a:solidFill>
                  <a:srgbClr val="535353"/>
                </a:solidFill>
                <a:latin typeface="Source Sans Pro"/>
                <a:cs typeface="Source Sans Pro"/>
              </a:rPr>
              <a:t>M</a:t>
            </a:r>
            <a:endParaRPr sz="1400" dirty="0">
              <a:latin typeface="Source Sans Pro"/>
              <a:cs typeface="Source Sans Pr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300" dirty="0">
              <a:latin typeface="Source Sans Pro"/>
              <a:cs typeface="Source Sans Pro"/>
            </a:endParaRPr>
          </a:p>
          <a:p>
            <a:pPr marL="12065" marR="5080" algn="ctr">
              <a:lnSpc>
                <a:spcPts val="6140"/>
              </a:lnSpc>
            </a:pPr>
            <a:r>
              <a:rPr sz="5600" b="1" spc="270" dirty="0">
                <a:solidFill>
                  <a:srgbClr val="612061"/>
                </a:solidFill>
                <a:latin typeface="Cambria"/>
                <a:cs typeface="Cambria"/>
              </a:rPr>
              <a:t>THE  </a:t>
            </a:r>
            <a:r>
              <a:rPr sz="5600" b="1" spc="280" dirty="0">
                <a:solidFill>
                  <a:srgbClr val="612061"/>
                </a:solidFill>
                <a:latin typeface="Cambria"/>
                <a:cs typeface="Cambria"/>
              </a:rPr>
              <a:t>I</a:t>
            </a:r>
            <a:r>
              <a:rPr sz="5600" b="1" spc="590" dirty="0">
                <a:solidFill>
                  <a:srgbClr val="612061"/>
                </a:solidFill>
                <a:latin typeface="Cambria"/>
                <a:cs typeface="Cambria"/>
              </a:rPr>
              <a:t>N</a:t>
            </a:r>
            <a:r>
              <a:rPr sz="5600" b="1" spc="160" dirty="0">
                <a:solidFill>
                  <a:srgbClr val="612061"/>
                </a:solidFill>
                <a:latin typeface="Cambria"/>
                <a:cs typeface="Cambria"/>
              </a:rPr>
              <a:t>T</a:t>
            </a:r>
            <a:r>
              <a:rPr sz="5600" b="1" spc="245" dirty="0">
                <a:solidFill>
                  <a:srgbClr val="612061"/>
                </a:solidFill>
                <a:latin typeface="Cambria"/>
                <a:cs typeface="Cambria"/>
              </a:rPr>
              <a:t>E</a:t>
            </a:r>
            <a:r>
              <a:rPr sz="5600" b="1" spc="590" dirty="0">
                <a:solidFill>
                  <a:srgbClr val="612061"/>
                </a:solidFill>
                <a:latin typeface="Cambria"/>
                <a:cs typeface="Cambria"/>
              </a:rPr>
              <a:t>N</a:t>
            </a:r>
            <a:r>
              <a:rPr sz="5600" b="1" spc="160" dirty="0">
                <a:solidFill>
                  <a:srgbClr val="612061"/>
                </a:solidFill>
                <a:latin typeface="Cambria"/>
                <a:cs typeface="Cambria"/>
              </a:rPr>
              <a:t>T</a:t>
            </a:r>
            <a:r>
              <a:rPr sz="5600" b="1" spc="280" dirty="0">
                <a:solidFill>
                  <a:srgbClr val="612061"/>
                </a:solidFill>
                <a:latin typeface="Cambria"/>
                <a:cs typeface="Cambria"/>
              </a:rPr>
              <a:t>I</a:t>
            </a:r>
            <a:r>
              <a:rPr sz="5600" b="1" spc="204" dirty="0">
                <a:solidFill>
                  <a:srgbClr val="612061"/>
                </a:solidFill>
                <a:latin typeface="Cambria"/>
                <a:cs typeface="Cambria"/>
              </a:rPr>
              <a:t>O</a:t>
            </a:r>
            <a:r>
              <a:rPr sz="5600" b="1" spc="590" dirty="0">
                <a:solidFill>
                  <a:srgbClr val="612061"/>
                </a:solidFill>
                <a:latin typeface="Cambria"/>
                <a:cs typeface="Cambria"/>
              </a:rPr>
              <a:t>N</a:t>
            </a:r>
            <a:r>
              <a:rPr sz="5600" b="1" spc="70" dirty="0">
                <a:solidFill>
                  <a:srgbClr val="612061"/>
                </a:solidFill>
                <a:latin typeface="Cambria"/>
                <a:cs typeface="Cambria"/>
              </a:rPr>
              <a:t>S  </a:t>
            </a:r>
            <a:r>
              <a:rPr sz="5600" b="1" spc="225" dirty="0">
                <a:solidFill>
                  <a:srgbClr val="612061"/>
                </a:solidFill>
                <a:latin typeface="Cambria"/>
                <a:cs typeface="Cambria"/>
              </a:rPr>
              <a:t>CRYSTALS  </a:t>
            </a:r>
            <a:r>
              <a:rPr sz="5600" b="1" spc="240" dirty="0">
                <a:solidFill>
                  <a:srgbClr val="612061"/>
                </a:solidFill>
                <a:latin typeface="Cambria"/>
                <a:cs typeface="Cambria"/>
              </a:rPr>
              <a:t>HOLD </a:t>
            </a:r>
            <a:r>
              <a:rPr sz="5600" b="1" spc="245" dirty="0">
                <a:solidFill>
                  <a:srgbClr val="612061"/>
                </a:solidFill>
                <a:latin typeface="Cambria"/>
                <a:cs typeface="Cambria"/>
              </a:rPr>
              <a:t>THAT  </a:t>
            </a:r>
            <a:r>
              <a:rPr sz="5600" b="1" spc="370" dirty="0">
                <a:solidFill>
                  <a:srgbClr val="612061"/>
                </a:solidFill>
                <a:latin typeface="Cambria"/>
                <a:cs typeface="Cambria"/>
              </a:rPr>
              <a:t>CAN  </a:t>
            </a:r>
            <a:r>
              <a:rPr sz="5600" b="1" spc="365" dirty="0">
                <a:solidFill>
                  <a:srgbClr val="612061"/>
                </a:solidFill>
                <a:latin typeface="Cambria"/>
                <a:cs typeface="Cambria"/>
              </a:rPr>
              <a:t>CHANGE  </a:t>
            </a:r>
            <a:r>
              <a:rPr sz="5600" b="1" spc="265" dirty="0">
                <a:solidFill>
                  <a:srgbClr val="612061"/>
                </a:solidFill>
                <a:latin typeface="Cambria"/>
                <a:cs typeface="Cambria"/>
              </a:rPr>
              <a:t>OUR</a:t>
            </a:r>
            <a:r>
              <a:rPr sz="5600" b="1" spc="250" dirty="0">
                <a:solidFill>
                  <a:srgbClr val="612061"/>
                </a:solidFill>
                <a:latin typeface="Cambria"/>
                <a:cs typeface="Cambria"/>
              </a:rPr>
              <a:t> </a:t>
            </a:r>
            <a:r>
              <a:rPr sz="5600" b="1" spc="229" dirty="0">
                <a:solidFill>
                  <a:srgbClr val="612061"/>
                </a:solidFill>
                <a:latin typeface="Cambria"/>
                <a:cs typeface="Cambria"/>
              </a:rPr>
              <a:t>LIVES</a:t>
            </a:r>
            <a:endParaRPr sz="5600" dirty="0">
              <a:latin typeface="Cambria"/>
              <a:cs typeface="Cambria"/>
            </a:endParaRPr>
          </a:p>
          <a:p>
            <a:pPr marL="516255" marR="495300" algn="ctr">
              <a:lnSpc>
                <a:spcPct val="102200"/>
              </a:lnSpc>
              <a:spcBef>
                <a:spcPts val="1255"/>
              </a:spcBef>
            </a:pPr>
            <a:r>
              <a:rPr sz="1400" spc="85" dirty="0">
                <a:latin typeface="Source Sans Pro"/>
                <a:cs typeface="Source Sans Pro"/>
              </a:rPr>
              <a:t>USING </a:t>
            </a:r>
            <a:r>
              <a:rPr sz="1400" spc="95" dirty="0">
                <a:latin typeface="Source Sans Pro"/>
                <a:cs typeface="Source Sans Pro"/>
              </a:rPr>
              <a:t>CRYSTALS </a:t>
            </a:r>
            <a:r>
              <a:rPr sz="1400" spc="55" dirty="0">
                <a:latin typeface="Source Sans Pro"/>
                <a:cs typeface="Source Sans Pro"/>
              </a:rPr>
              <a:t>IN </a:t>
            </a:r>
            <a:r>
              <a:rPr sz="1400" spc="80" dirty="0">
                <a:latin typeface="Source Sans Pro"/>
                <a:cs typeface="Source Sans Pro"/>
              </a:rPr>
              <a:t>YOUR </a:t>
            </a:r>
            <a:r>
              <a:rPr sz="1400" spc="95" dirty="0">
                <a:latin typeface="Source Sans Pro"/>
                <a:cs typeface="Source Sans Pro"/>
              </a:rPr>
              <a:t>EVERYDAY </a:t>
            </a:r>
            <a:r>
              <a:rPr sz="1400" spc="80" dirty="0">
                <a:latin typeface="Source Sans Pro"/>
                <a:cs typeface="Source Sans Pro"/>
              </a:rPr>
              <a:t>LIFE  </a:t>
            </a:r>
            <a:r>
              <a:rPr sz="1400" spc="85" dirty="0">
                <a:latin typeface="Source Sans Pro"/>
                <a:cs typeface="Source Sans Pro"/>
              </a:rPr>
              <a:t>HELPS </a:t>
            </a:r>
            <a:r>
              <a:rPr sz="1400" spc="70" dirty="0">
                <a:latin typeface="Source Sans Pro"/>
                <a:cs typeface="Source Sans Pro"/>
              </a:rPr>
              <a:t>YOU </a:t>
            </a:r>
            <a:r>
              <a:rPr sz="1400" spc="85" dirty="0">
                <a:latin typeface="Source Sans Pro"/>
                <a:cs typeface="Source Sans Pro"/>
              </a:rPr>
              <a:t>BRING THESE </a:t>
            </a:r>
            <a:r>
              <a:rPr sz="1400" spc="95" dirty="0">
                <a:latin typeface="Source Sans Pro"/>
                <a:cs typeface="Source Sans Pro"/>
              </a:rPr>
              <a:t>INTENTIONS  </a:t>
            </a:r>
            <a:r>
              <a:rPr sz="1400" spc="80" dirty="0">
                <a:latin typeface="Source Sans Pro"/>
                <a:cs typeface="Source Sans Pro"/>
              </a:rPr>
              <a:t>INTO</a:t>
            </a:r>
            <a:r>
              <a:rPr sz="1400" spc="204" dirty="0">
                <a:latin typeface="Source Sans Pro"/>
                <a:cs typeface="Source Sans Pro"/>
              </a:rPr>
              <a:t> </a:t>
            </a:r>
            <a:r>
              <a:rPr sz="1400" spc="95" dirty="0">
                <a:latin typeface="Source Sans Pro"/>
                <a:cs typeface="Source Sans Pro"/>
              </a:rPr>
              <a:t>REALITY.</a:t>
            </a:r>
            <a:endParaRPr sz="1400" dirty="0">
              <a:latin typeface="Source Sans Pro"/>
              <a:cs typeface="Source Sans Pr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7000874" cy="104965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47007" y="997905"/>
            <a:ext cx="3805554" cy="1127125"/>
          </a:xfrm>
          <a:prstGeom prst="rect">
            <a:avLst/>
          </a:prstGeom>
          <a:solidFill>
            <a:srgbClr val="9981A6"/>
          </a:solidFill>
        </p:spPr>
        <p:txBody>
          <a:bodyPr vert="horz" wrap="square" lIns="0" tIns="305435" rIns="0" bIns="0" rtlCol="0">
            <a:spAutoFit/>
          </a:bodyPr>
          <a:lstStyle/>
          <a:p>
            <a:pPr marL="433705">
              <a:lnSpc>
                <a:spcPct val="100000"/>
              </a:lnSpc>
              <a:spcBef>
                <a:spcPts val="2405"/>
              </a:spcBef>
            </a:pPr>
            <a:r>
              <a:rPr sz="3600" b="1" spc="-90" dirty="0">
                <a:solidFill>
                  <a:srgbClr val="FFFFFF"/>
                </a:solidFill>
                <a:latin typeface="Palatino Linotype"/>
                <a:cs typeface="Palatino Linotype"/>
              </a:rPr>
              <a:t>AMETHYST'S</a:t>
            </a:r>
            <a:endParaRPr sz="3600" dirty="0">
              <a:latin typeface="Palatino Linotype"/>
              <a:cs typeface="Palatino Linotype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47007" y="2637633"/>
            <a:ext cx="3805554" cy="1127125"/>
          </a:xfrm>
          <a:prstGeom prst="rect">
            <a:avLst/>
          </a:prstGeom>
          <a:solidFill>
            <a:srgbClr val="9981A6"/>
          </a:solidFill>
        </p:spPr>
        <p:txBody>
          <a:bodyPr vert="horz" wrap="square" lIns="0" tIns="273050" rIns="0" bIns="0" rtlCol="0">
            <a:spAutoFit/>
          </a:bodyPr>
          <a:lstStyle/>
          <a:p>
            <a:pPr marL="798195">
              <a:lnSpc>
                <a:spcPct val="100000"/>
              </a:lnSpc>
              <a:spcBef>
                <a:spcPts val="2150"/>
              </a:spcBef>
            </a:pPr>
            <a:r>
              <a:rPr sz="3600" b="1" spc="-235" dirty="0">
                <a:solidFill>
                  <a:srgbClr val="FFFFFF"/>
                </a:solidFill>
                <a:latin typeface="Palatino Linotype"/>
                <a:cs typeface="Palatino Linotype"/>
              </a:rPr>
              <a:t>AMAZING</a:t>
            </a:r>
            <a:endParaRPr sz="3600">
              <a:latin typeface="Palatino Linotype"/>
              <a:cs typeface="Palatino Linotyp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7007" y="4404241"/>
            <a:ext cx="3805554" cy="1127125"/>
          </a:xfrm>
          <a:prstGeom prst="rect">
            <a:avLst/>
          </a:prstGeom>
          <a:solidFill>
            <a:srgbClr val="9981A6"/>
          </a:solidFill>
        </p:spPr>
        <p:txBody>
          <a:bodyPr vert="horz" wrap="square" lIns="0" tIns="283210" rIns="0" bIns="0" rtlCol="0">
            <a:spAutoFit/>
          </a:bodyPr>
          <a:lstStyle/>
          <a:p>
            <a:pPr marL="981710">
              <a:lnSpc>
                <a:spcPct val="100000"/>
              </a:lnSpc>
              <a:spcBef>
                <a:spcPts val="2230"/>
              </a:spcBef>
            </a:pPr>
            <a:r>
              <a:rPr sz="3600" b="1" spc="-70" dirty="0">
                <a:solidFill>
                  <a:srgbClr val="FFFFFF"/>
                </a:solidFill>
                <a:latin typeface="Palatino Linotype"/>
                <a:cs typeface="Palatino Linotype"/>
              </a:rPr>
              <a:t>ABILITY</a:t>
            </a:r>
            <a:endParaRPr sz="3600">
              <a:latin typeface="Palatino Linotype"/>
              <a:cs typeface="Palatino Linotype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47081" y="6172087"/>
            <a:ext cx="5955030" cy="1127125"/>
          </a:xfrm>
          <a:prstGeom prst="rect">
            <a:avLst/>
          </a:prstGeom>
          <a:solidFill>
            <a:srgbClr val="9981A6"/>
          </a:solidFill>
        </p:spPr>
        <p:txBody>
          <a:bodyPr vert="horz" wrap="square" lIns="0" tIns="273050" rIns="0" bIns="0" rtlCol="0">
            <a:spAutoFit/>
          </a:bodyPr>
          <a:lstStyle/>
          <a:p>
            <a:pPr marL="267970">
              <a:lnSpc>
                <a:spcPct val="100000"/>
              </a:lnSpc>
              <a:spcBef>
                <a:spcPts val="2150"/>
              </a:spcBef>
            </a:pPr>
            <a:r>
              <a:rPr sz="3600" b="1" spc="-150" dirty="0">
                <a:solidFill>
                  <a:srgbClr val="FFFFFF"/>
                </a:solidFill>
                <a:latin typeface="Palatino Linotype"/>
                <a:cs typeface="Palatino Linotype"/>
              </a:rPr>
              <a:t>TO </a:t>
            </a:r>
            <a:r>
              <a:rPr sz="3600" b="1" spc="-260" dirty="0">
                <a:solidFill>
                  <a:srgbClr val="FFFFFF"/>
                </a:solidFill>
                <a:latin typeface="Palatino Linotype"/>
                <a:cs typeface="Palatino Linotype"/>
              </a:rPr>
              <a:t>GO </a:t>
            </a:r>
            <a:r>
              <a:rPr sz="3600" b="1" spc="-100" dirty="0">
                <a:solidFill>
                  <a:srgbClr val="FFFFFF"/>
                </a:solidFill>
                <a:latin typeface="Palatino Linotype"/>
                <a:cs typeface="Palatino Linotype"/>
              </a:rPr>
              <a:t>FROM</a:t>
            </a:r>
            <a:r>
              <a:rPr sz="3600" b="1" spc="-125" dirty="0">
                <a:solidFill>
                  <a:srgbClr val="FFFFFF"/>
                </a:solidFill>
                <a:latin typeface="Palatino Linotype"/>
                <a:cs typeface="Palatino Linotype"/>
              </a:rPr>
              <a:t> </a:t>
            </a:r>
            <a:r>
              <a:rPr sz="3600" b="1" spc="-140" dirty="0">
                <a:solidFill>
                  <a:srgbClr val="FFFFFF"/>
                </a:solidFill>
                <a:latin typeface="Palatino Linotype"/>
                <a:cs typeface="Palatino Linotype"/>
              </a:rPr>
              <a:t>FRAZZLED</a:t>
            </a:r>
            <a:endParaRPr sz="3600">
              <a:latin typeface="Palatino Linotype"/>
              <a:cs typeface="Palatino Linotype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009631" y="9766617"/>
            <a:ext cx="298196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400" b="1" spc="-35" dirty="0">
                <a:latin typeface="Palatino Linotype"/>
                <a:cs typeface="Palatino Linotype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WWW.YOURSITE.COM</a:t>
            </a:r>
            <a:endParaRPr sz="1400" dirty="0">
              <a:latin typeface="Palatino Linotype"/>
              <a:cs typeface="Palatino Linotype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47007" y="8001740"/>
            <a:ext cx="3805554" cy="1127125"/>
          </a:xfrm>
          <a:prstGeom prst="rect">
            <a:avLst/>
          </a:prstGeom>
          <a:solidFill>
            <a:srgbClr val="9981A6"/>
          </a:solidFill>
        </p:spPr>
        <p:txBody>
          <a:bodyPr vert="horz" wrap="square" lIns="0" tIns="273050" rIns="0" bIns="0" rtlCol="0">
            <a:spAutoFit/>
          </a:bodyPr>
          <a:lstStyle/>
          <a:p>
            <a:pPr marL="846455">
              <a:lnSpc>
                <a:spcPct val="100000"/>
              </a:lnSpc>
              <a:spcBef>
                <a:spcPts val="2150"/>
              </a:spcBef>
            </a:pPr>
            <a:r>
              <a:rPr sz="3600" b="1" spc="-150" dirty="0">
                <a:solidFill>
                  <a:srgbClr val="FFFFFF"/>
                </a:solidFill>
                <a:latin typeface="Palatino Linotype"/>
                <a:cs typeface="Palatino Linotype"/>
              </a:rPr>
              <a:t>TO</a:t>
            </a:r>
            <a:r>
              <a:rPr sz="3600" b="1" spc="35" dirty="0">
                <a:solidFill>
                  <a:srgbClr val="FFFFFF"/>
                </a:solidFill>
                <a:latin typeface="Palatino Linotype"/>
                <a:cs typeface="Palatino Linotype"/>
              </a:rPr>
              <a:t> </a:t>
            </a:r>
            <a:r>
              <a:rPr sz="3600" b="1" spc="-160" dirty="0">
                <a:solidFill>
                  <a:srgbClr val="FFFFFF"/>
                </a:solidFill>
                <a:latin typeface="Palatino Linotype"/>
                <a:cs typeface="Palatino Linotype"/>
              </a:rPr>
              <a:t>CALM</a:t>
            </a:r>
            <a:endParaRPr sz="3600">
              <a:latin typeface="Palatino Linotype"/>
              <a:cs typeface="Palatino Linotyp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2"/>
            <a:ext cx="7000875" cy="3743325"/>
          </a:xfrm>
          <a:custGeom>
            <a:avLst/>
            <a:gdLst/>
            <a:ahLst/>
            <a:cxnLst/>
            <a:rect l="l" t="t" r="r" b="b"/>
            <a:pathLst>
              <a:path w="7000875" h="3743325">
                <a:moveTo>
                  <a:pt x="0" y="0"/>
                </a:moveTo>
                <a:lnTo>
                  <a:pt x="7000875" y="0"/>
                </a:lnTo>
                <a:lnTo>
                  <a:pt x="7000875" y="3743325"/>
                </a:lnTo>
                <a:lnTo>
                  <a:pt x="0" y="3743325"/>
                </a:lnTo>
                <a:lnTo>
                  <a:pt x="0" y="0"/>
                </a:lnTo>
                <a:close/>
              </a:path>
            </a:pathLst>
          </a:custGeom>
          <a:solidFill>
            <a:srgbClr val="153A4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3743847"/>
            <a:ext cx="7000874" cy="675270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408441" y="1122939"/>
            <a:ext cx="4176395" cy="2440940"/>
          </a:xfrm>
          <a:prstGeom prst="rect">
            <a:avLst/>
          </a:prstGeom>
        </p:spPr>
        <p:txBody>
          <a:bodyPr vert="horz" wrap="square" lIns="0" tIns="99060" rIns="0" bIns="0" rtlCol="0">
            <a:spAutoFit/>
          </a:bodyPr>
          <a:lstStyle/>
          <a:p>
            <a:pPr marL="408940" marR="401320" indent="411480">
              <a:lnSpc>
                <a:spcPts val="6150"/>
              </a:lnSpc>
              <a:spcBef>
                <a:spcPts val="780"/>
              </a:spcBef>
            </a:pPr>
            <a:r>
              <a:rPr sz="5600" b="1" spc="865" dirty="0">
                <a:solidFill>
                  <a:srgbClr val="FFFFFF"/>
                </a:solidFill>
                <a:latin typeface="Calibri"/>
                <a:cs typeface="Calibri"/>
              </a:rPr>
              <a:t>WHITE  </a:t>
            </a:r>
            <a:r>
              <a:rPr sz="5600" b="1" spc="1280" dirty="0">
                <a:solidFill>
                  <a:srgbClr val="FFFFFF"/>
                </a:solidFill>
                <a:latin typeface="Calibri"/>
                <a:cs typeface="Calibri"/>
              </a:rPr>
              <a:t>Q</a:t>
            </a:r>
            <a:r>
              <a:rPr sz="5600" b="1" spc="780" dirty="0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sz="5600" b="1" spc="126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5600" b="1" spc="1125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5600" b="1" spc="835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5600" b="1" spc="1625" dirty="0">
                <a:solidFill>
                  <a:srgbClr val="FFFFFF"/>
                </a:solidFill>
                <a:latin typeface="Calibri"/>
                <a:cs typeface="Calibri"/>
              </a:rPr>
              <a:t>Z</a:t>
            </a:r>
            <a:endParaRPr sz="5600">
              <a:latin typeface="Calibri"/>
              <a:cs typeface="Calibri"/>
            </a:endParaRPr>
          </a:p>
          <a:p>
            <a:pPr marL="12700">
              <a:lnSpc>
                <a:spcPts val="6040"/>
              </a:lnSpc>
            </a:pPr>
            <a:r>
              <a:rPr sz="5600" b="1" spc="1520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5600" b="1" spc="1125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5600" b="1" spc="1480" dirty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sz="5600" b="1" spc="138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5600" b="1" spc="835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5600" b="1" spc="126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5600" b="1" spc="1065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5600" b="1" spc="111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endParaRPr sz="56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46818" y="535070"/>
            <a:ext cx="5925185" cy="35560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787400" algn="l"/>
                <a:tab pos="1110615" algn="l"/>
                <a:tab pos="2477770" algn="l"/>
                <a:tab pos="4002404" algn="l"/>
                <a:tab pos="5231765" algn="l"/>
              </a:tabLst>
            </a:pPr>
            <a:r>
              <a:rPr sz="2150" spc="-10" dirty="0">
                <a:solidFill>
                  <a:srgbClr val="FFFFFF"/>
                </a:solidFill>
                <a:latin typeface="Arial Narrow"/>
                <a:cs typeface="Arial Narrow"/>
              </a:rPr>
              <a:t>F I</a:t>
            </a:r>
            <a:r>
              <a:rPr sz="2150" spc="-370" dirty="0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sz="2150" spc="5" dirty="0">
                <a:solidFill>
                  <a:srgbClr val="FFFFFF"/>
                </a:solidFill>
                <a:latin typeface="Arial Narrow"/>
                <a:cs typeface="Arial Narrow"/>
              </a:rPr>
              <a:t>N</a:t>
            </a:r>
            <a:r>
              <a:rPr sz="2150" spc="-190" dirty="0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sz="2150" spc="-60" dirty="0">
                <a:solidFill>
                  <a:srgbClr val="FFFFFF"/>
                </a:solidFill>
                <a:latin typeface="Arial Narrow"/>
                <a:cs typeface="Arial Narrow"/>
              </a:rPr>
              <a:t>D	</a:t>
            </a:r>
            <a:r>
              <a:rPr sz="2150" spc="220" dirty="0">
                <a:solidFill>
                  <a:srgbClr val="FFFFFF"/>
                </a:solidFill>
                <a:latin typeface="Arial Narrow"/>
                <a:cs typeface="Arial Narrow"/>
              </a:rPr>
              <a:t>&amp;	</a:t>
            </a:r>
            <a:r>
              <a:rPr sz="2150" spc="-105" dirty="0">
                <a:solidFill>
                  <a:srgbClr val="FFFFFF"/>
                </a:solidFill>
                <a:latin typeface="Arial Narrow"/>
                <a:cs typeface="Arial Narrow"/>
              </a:rPr>
              <a:t>R</a:t>
            </a:r>
            <a:r>
              <a:rPr sz="2150" spc="-185" dirty="0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sz="2150" spc="-75" dirty="0">
                <a:solidFill>
                  <a:srgbClr val="FFFFFF"/>
                </a:solidFill>
                <a:latin typeface="Arial Narrow"/>
                <a:cs typeface="Arial Narrow"/>
              </a:rPr>
              <a:t>E</a:t>
            </a:r>
            <a:r>
              <a:rPr sz="2150" spc="-190" dirty="0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sz="2150" spc="55" dirty="0">
                <a:solidFill>
                  <a:srgbClr val="FFFFFF"/>
                </a:solidFill>
                <a:latin typeface="Arial Narrow"/>
                <a:cs typeface="Arial Narrow"/>
              </a:rPr>
              <a:t>L</a:t>
            </a:r>
            <a:r>
              <a:rPr sz="2150" spc="-185" dirty="0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sz="2150" spc="-75" dirty="0">
                <a:solidFill>
                  <a:srgbClr val="FFFFFF"/>
                </a:solidFill>
                <a:latin typeface="Arial Narrow"/>
                <a:cs typeface="Arial Narrow"/>
              </a:rPr>
              <a:t>E</a:t>
            </a:r>
            <a:r>
              <a:rPr sz="2150" spc="-190" dirty="0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sz="2150" dirty="0">
                <a:solidFill>
                  <a:srgbClr val="FFFFFF"/>
                </a:solidFill>
                <a:latin typeface="Arial Narrow"/>
                <a:cs typeface="Arial Narrow"/>
              </a:rPr>
              <a:t>A</a:t>
            </a:r>
            <a:r>
              <a:rPr sz="2150" spc="-185" dirty="0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sz="2150" spc="-75" dirty="0">
                <a:solidFill>
                  <a:srgbClr val="FFFFFF"/>
                </a:solidFill>
                <a:latin typeface="Arial Narrow"/>
                <a:cs typeface="Arial Narrow"/>
              </a:rPr>
              <a:t>S</a:t>
            </a:r>
            <a:r>
              <a:rPr sz="2150" spc="-190" dirty="0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sz="2150" spc="-75" dirty="0">
                <a:solidFill>
                  <a:srgbClr val="FFFFFF"/>
                </a:solidFill>
                <a:latin typeface="Arial Narrow"/>
                <a:cs typeface="Arial Narrow"/>
              </a:rPr>
              <a:t>E	</a:t>
            </a:r>
            <a:r>
              <a:rPr sz="2150" spc="5" dirty="0">
                <a:solidFill>
                  <a:srgbClr val="FFFFFF"/>
                </a:solidFill>
                <a:latin typeface="Arial Narrow"/>
                <a:cs typeface="Arial Narrow"/>
              </a:rPr>
              <a:t>N</a:t>
            </a:r>
            <a:r>
              <a:rPr sz="2150" spc="-190" dirty="0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sz="2150" spc="-75" dirty="0">
                <a:solidFill>
                  <a:srgbClr val="FFFFFF"/>
                </a:solidFill>
                <a:latin typeface="Arial Narrow"/>
                <a:cs typeface="Arial Narrow"/>
              </a:rPr>
              <a:t>E</a:t>
            </a:r>
            <a:r>
              <a:rPr sz="2150" spc="-185" dirty="0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sz="2150" spc="-120" dirty="0">
                <a:solidFill>
                  <a:srgbClr val="FFFFFF"/>
                </a:solidFill>
                <a:latin typeface="Arial Narrow"/>
                <a:cs typeface="Arial Narrow"/>
              </a:rPr>
              <a:t>G</a:t>
            </a:r>
            <a:r>
              <a:rPr sz="2150" spc="-190" dirty="0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sz="2150" dirty="0">
                <a:solidFill>
                  <a:srgbClr val="FFFFFF"/>
                </a:solidFill>
                <a:latin typeface="Arial Narrow"/>
                <a:cs typeface="Arial Narrow"/>
              </a:rPr>
              <a:t>A</a:t>
            </a:r>
            <a:r>
              <a:rPr sz="2150" spc="-190" dirty="0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sz="2150" spc="70" dirty="0">
                <a:solidFill>
                  <a:srgbClr val="FFFFFF"/>
                </a:solidFill>
                <a:latin typeface="Arial Narrow"/>
                <a:cs typeface="Arial Narrow"/>
              </a:rPr>
              <a:t>T</a:t>
            </a:r>
            <a:r>
              <a:rPr sz="2150" spc="-185" dirty="0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sz="2150" spc="-10" dirty="0">
                <a:solidFill>
                  <a:srgbClr val="FFFFFF"/>
                </a:solidFill>
                <a:latin typeface="Arial Narrow"/>
                <a:cs typeface="Arial Narrow"/>
              </a:rPr>
              <a:t>I</a:t>
            </a:r>
            <a:r>
              <a:rPr sz="2150" spc="-190" dirty="0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sz="2150" spc="10" dirty="0">
                <a:solidFill>
                  <a:srgbClr val="FFFFFF"/>
                </a:solidFill>
                <a:latin typeface="Arial Narrow"/>
                <a:cs typeface="Arial Narrow"/>
              </a:rPr>
              <a:t>V</a:t>
            </a:r>
            <a:r>
              <a:rPr sz="2150" spc="-190" dirty="0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sz="2150" spc="-75" dirty="0">
                <a:solidFill>
                  <a:srgbClr val="FFFFFF"/>
                </a:solidFill>
                <a:latin typeface="Arial Narrow"/>
                <a:cs typeface="Arial Narrow"/>
              </a:rPr>
              <a:t>E	E</a:t>
            </a:r>
            <a:r>
              <a:rPr sz="2150" spc="-185" dirty="0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sz="2150" spc="5" dirty="0">
                <a:solidFill>
                  <a:srgbClr val="FFFFFF"/>
                </a:solidFill>
                <a:latin typeface="Arial Narrow"/>
                <a:cs typeface="Arial Narrow"/>
              </a:rPr>
              <a:t>N</a:t>
            </a:r>
            <a:r>
              <a:rPr sz="2150" spc="-190" dirty="0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sz="2150" spc="-75" dirty="0">
                <a:solidFill>
                  <a:srgbClr val="FFFFFF"/>
                </a:solidFill>
                <a:latin typeface="Arial Narrow"/>
                <a:cs typeface="Arial Narrow"/>
              </a:rPr>
              <a:t>E</a:t>
            </a:r>
            <a:r>
              <a:rPr sz="2150" spc="-185" dirty="0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sz="2150" spc="-105" dirty="0">
                <a:solidFill>
                  <a:srgbClr val="FFFFFF"/>
                </a:solidFill>
                <a:latin typeface="Arial Narrow"/>
                <a:cs typeface="Arial Narrow"/>
              </a:rPr>
              <a:t>R</a:t>
            </a:r>
            <a:r>
              <a:rPr sz="2150" spc="-190" dirty="0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sz="2150" spc="-120" dirty="0">
                <a:solidFill>
                  <a:srgbClr val="FFFFFF"/>
                </a:solidFill>
                <a:latin typeface="Arial Narrow"/>
                <a:cs typeface="Arial Narrow"/>
              </a:rPr>
              <a:t>G</a:t>
            </a:r>
            <a:r>
              <a:rPr sz="2150" spc="-190" dirty="0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sz="2150" spc="-75" dirty="0">
                <a:solidFill>
                  <a:srgbClr val="FFFFFF"/>
                </a:solidFill>
                <a:latin typeface="Arial Narrow"/>
                <a:cs typeface="Arial Narrow"/>
              </a:rPr>
              <a:t>Y	</a:t>
            </a:r>
            <a:r>
              <a:rPr sz="2150" spc="-130" dirty="0">
                <a:solidFill>
                  <a:srgbClr val="FFFFFF"/>
                </a:solidFill>
                <a:latin typeface="Arial Narrow"/>
                <a:cs typeface="Arial Narrow"/>
              </a:rPr>
              <a:t>W</a:t>
            </a:r>
            <a:r>
              <a:rPr sz="2150" spc="-215" dirty="0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sz="2150" spc="-10" dirty="0">
                <a:solidFill>
                  <a:srgbClr val="FFFFFF"/>
                </a:solidFill>
                <a:latin typeface="Arial Narrow"/>
                <a:cs typeface="Arial Narrow"/>
              </a:rPr>
              <a:t>I</a:t>
            </a:r>
            <a:r>
              <a:rPr sz="2150" spc="-215" dirty="0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sz="2150" spc="70" dirty="0">
                <a:solidFill>
                  <a:srgbClr val="FFFFFF"/>
                </a:solidFill>
                <a:latin typeface="Arial Narrow"/>
                <a:cs typeface="Arial Narrow"/>
              </a:rPr>
              <a:t>T</a:t>
            </a:r>
            <a:r>
              <a:rPr sz="2150" spc="-220" dirty="0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sz="2150" spc="5" dirty="0">
                <a:solidFill>
                  <a:srgbClr val="FFFFFF"/>
                </a:solidFill>
                <a:latin typeface="Arial Narrow"/>
                <a:cs typeface="Arial Narrow"/>
              </a:rPr>
              <a:t>H</a:t>
            </a:r>
            <a:endParaRPr sz="2150">
              <a:latin typeface="Arial Narrow"/>
              <a:cs typeface="Arial Narrow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254547" y="9770428"/>
            <a:ext cx="249237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i="1" spc="5" dirty="0">
                <a:latin typeface="Palatino Linotype"/>
                <a:cs typeface="Palatino Linotype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WWW.YOURSITE.COM</a:t>
            </a:r>
            <a:endParaRPr sz="1400" dirty="0">
              <a:latin typeface="Palatino Linotype"/>
              <a:cs typeface="Palatino Linotyp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7000874" cy="1049654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651847" y="3515774"/>
            <a:ext cx="136525" cy="11683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600" i="1" spc="655" dirty="0">
                <a:solidFill>
                  <a:srgbClr val="214246"/>
                </a:solidFill>
                <a:latin typeface="Arial"/>
                <a:cs typeface="Arial"/>
              </a:rPr>
              <a:t>"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 rot="21420000">
            <a:off x="430446" y="943161"/>
            <a:ext cx="3766041" cy="812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6165"/>
              </a:lnSpc>
            </a:pPr>
            <a:r>
              <a:rPr sz="9600" b="1" spc="1627" baseline="-2604" dirty="0">
                <a:solidFill>
                  <a:srgbClr val="CF601A"/>
                </a:solidFill>
                <a:latin typeface="Calibri"/>
                <a:cs typeface="Calibri"/>
              </a:rPr>
              <a:t>H</a:t>
            </a:r>
            <a:r>
              <a:rPr sz="9600" b="1" spc="1627" baseline="-1736" dirty="0">
                <a:solidFill>
                  <a:srgbClr val="CF601A"/>
                </a:solidFill>
                <a:latin typeface="Calibri"/>
                <a:cs typeface="Calibri"/>
              </a:rPr>
              <a:t>O</a:t>
            </a:r>
            <a:r>
              <a:rPr sz="9600" b="1" spc="1627" baseline="-1302" dirty="0">
                <a:solidFill>
                  <a:srgbClr val="CF601A"/>
                </a:solidFill>
                <a:latin typeface="Calibri"/>
                <a:cs typeface="Calibri"/>
              </a:rPr>
              <a:t>W</a:t>
            </a:r>
            <a:r>
              <a:rPr sz="9600" b="1" spc="157" baseline="-1302" dirty="0">
                <a:solidFill>
                  <a:srgbClr val="CF601A"/>
                </a:solidFill>
                <a:latin typeface="Calibri"/>
                <a:cs typeface="Calibri"/>
              </a:rPr>
              <a:t> </a:t>
            </a:r>
            <a:r>
              <a:rPr sz="6400" b="1" spc="965" dirty="0">
                <a:solidFill>
                  <a:srgbClr val="CF601A"/>
                </a:solidFill>
                <a:latin typeface="Calibri"/>
                <a:cs typeface="Calibri"/>
              </a:rPr>
              <a:t>TO</a:t>
            </a:r>
            <a:endParaRPr sz="64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 rot="21420000">
            <a:off x="750793" y="2077243"/>
            <a:ext cx="3277387" cy="812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6400"/>
              </a:lnSpc>
            </a:pPr>
            <a:r>
              <a:rPr sz="6400" b="1" spc="780" dirty="0">
                <a:solidFill>
                  <a:srgbClr val="CF601A"/>
                </a:solidFill>
                <a:latin typeface="Calibri"/>
                <a:cs typeface="Calibri"/>
              </a:rPr>
              <a:t>GET</a:t>
            </a:r>
            <a:r>
              <a:rPr sz="6400" b="1" spc="100" dirty="0">
                <a:solidFill>
                  <a:srgbClr val="CF601A"/>
                </a:solidFill>
                <a:latin typeface="Calibri"/>
                <a:cs typeface="Calibri"/>
              </a:rPr>
              <a:t> </a:t>
            </a:r>
            <a:r>
              <a:rPr sz="9600" b="1" spc="1657" baseline="1736" dirty="0">
                <a:solidFill>
                  <a:srgbClr val="CF601A"/>
                </a:solidFill>
                <a:latin typeface="Calibri"/>
                <a:cs typeface="Calibri"/>
              </a:rPr>
              <a:t>AN</a:t>
            </a:r>
            <a:endParaRPr sz="9600" baseline="1736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 rot="21420000">
            <a:off x="677060" y="3211337"/>
            <a:ext cx="3576556" cy="812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6400"/>
              </a:lnSpc>
            </a:pPr>
            <a:r>
              <a:rPr sz="6400" b="1" spc="969" dirty="0">
                <a:solidFill>
                  <a:srgbClr val="CF601A"/>
                </a:solidFill>
                <a:latin typeface="Calibri"/>
                <a:cs typeface="Calibri"/>
              </a:rPr>
              <a:t>ENERGY</a:t>
            </a:r>
            <a:endParaRPr sz="64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 rot="21420000">
            <a:off x="870470" y="4352842"/>
            <a:ext cx="3120166" cy="812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6270"/>
              </a:lnSpc>
            </a:pPr>
            <a:r>
              <a:rPr sz="9600" b="1" spc="1402" baseline="-1302" dirty="0">
                <a:solidFill>
                  <a:srgbClr val="CF601A"/>
                </a:solidFill>
                <a:latin typeface="Calibri"/>
                <a:cs typeface="Calibri"/>
              </a:rPr>
              <a:t>B</a:t>
            </a:r>
            <a:r>
              <a:rPr sz="6400" b="1" spc="935" dirty="0">
                <a:solidFill>
                  <a:srgbClr val="CF601A"/>
                </a:solidFill>
                <a:latin typeface="Calibri"/>
                <a:cs typeface="Calibri"/>
              </a:rPr>
              <a:t>OOS</a:t>
            </a:r>
            <a:r>
              <a:rPr sz="9600" b="1" spc="1402" baseline="1302" dirty="0">
                <a:solidFill>
                  <a:srgbClr val="CF601A"/>
                </a:solidFill>
                <a:latin typeface="Calibri"/>
                <a:cs typeface="Calibri"/>
              </a:rPr>
              <a:t>T</a:t>
            </a:r>
            <a:endParaRPr sz="9600" baseline="1302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 rot="21420000">
            <a:off x="1406887" y="5479514"/>
            <a:ext cx="2420814" cy="812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6265"/>
              </a:lnSpc>
            </a:pPr>
            <a:r>
              <a:rPr sz="6400" b="1" spc="720" dirty="0">
                <a:solidFill>
                  <a:srgbClr val="CF601A"/>
                </a:solidFill>
                <a:latin typeface="Calibri"/>
                <a:cs typeface="Calibri"/>
              </a:rPr>
              <a:t>WITH</a:t>
            </a:r>
            <a:endParaRPr sz="64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 rot="21420000">
            <a:off x="976002" y="6613607"/>
            <a:ext cx="3433871" cy="812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6400"/>
              </a:lnSpc>
            </a:pPr>
            <a:r>
              <a:rPr sz="6400" b="1" spc="695" dirty="0">
                <a:solidFill>
                  <a:srgbClr val="CF601A"/>
                </a:solidFill>
                <a:latin typeface="Calibri"/>
                <a:cs typeface="Calibri"/>
              </a:rPr>
              <a:t>CITRIN</a:t>
            </a:r>
            <a:r>
              <a:rPr sz="9600" b="1" spc="1042" baseline="3038" dirty="0">
                <a:solidFill>
                  <a:srgbClr val="CF601A"/>
                </a:solidFill>
                <a:latin typeface="Calibri"/>
                <a:cs typeface="Calibri"/>
              </a:rPr>
              <a:t>E</a:t>
            </a:r>
            <a:endParaRPr sz="9600" baseline="3038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289884" y="9641848"/>
            <a:ext cx="2421255" cy="2863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700" spc="-80" dirty="0">
                <a:solidFill>
                  <a:srgbClr val="214246"/>
                </a:solidFill>
                <a:latin typeface="Arial"/>
                <a:cs typeface="Arial"/>
              </a:rPr>
              <a:t>WWW.</a:t>
            </a:r>
            <a:r>
              <a:rPr sz="1700" spc="-335" dirty="0">
                <a:solidFill>
                  <a:srgbClr val="214246"/>
                </a:solidFill>
                <a:latin typeface="Arial"/>
                <a:cs typeface="Arial"/>
              </a:rPr>
              <a:t> </a:t>
            </a:r>
            <a:r>
              <a:rPr sz="1700" spc="10" dirty="0">
                <a:solidFill>
                  <a:srgbClr val="214246"/>
                </a:solidFill>
                <a:latin typeface="Arial"/>
                <a:cs typeface="Arial"/>
              </a:rPr>
              <a:t>YOURSITE.</a:t>
            </a:r>
            <a:r>
              <a:rPr sz="1700" spc="-330" dirty="0">
                <a:solidFill>
                  <a:srgbClr val="214246"/>
                </a:solidFill>
                <a:latin typeface="Arial"/>
                <a:cs typeface="Arial"/>
              </a:rPr>
              <a:t> </a:t>
            </a:r>
            <a:r>
              <a:rPr sz="1700" spc="100" dirty="0">
                <a:solidFill>
                  <a:srgbClr val="214246"/>
                </a:solidFill>
                <a:latin typeface="Arial"/>
                <a:cs typeface="Arial"/>
              </a:rPr>
              <a:t>COM</a:t>
            </a:r>
            <a:endParaRPr sz="17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2"/>
            <a:ext cx="7000874" cy="1049654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579542" y="6424260"/>
            <a:ext cx="4421326" cy="65881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 rot="21300000">
            <a:off x="2744955" y="9197749"/>
            <a:ext cx="2789297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420"/>
              </a:lnSpc>
            </a:pPr>
            <a:r>
              <a:rPr lang="en-US" sz="2000" dirty="0">
                <a:solidFill>
                  <a:srgbClr val="FFFFFF"/>
                </a:solidFill>
                <a:latin typeface="Arial"/>
                <a:cs typeface="Arial"/>
              </a:rPr>
              <a:t>yoursite.com</a:t>
            </a:r>
            <a:endParaRPr sz="2000" baseline="1481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 rot="21300000">
            <a:off x="-16330" y="4149971"/>
            <a:ext cx="7200907" cy="10516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7890"/>
              </a:lnSpc>
            </a:pPr>
            <a:r>
              <a:rPr sz="10000" dirty="0">
                <a:solidFill>
                  <a:srgbClr val="FFFFFF"/>
                </a:solidFill>
                <a:latin typeface="Arial"/>
                <a:cs typeface="Arial"/>
              </a:rPr>
              <a:t>life is </a:t>
            </a:r>
            <a:r>
              <a:rPr lang="en-US" sz="10000" dirty="0">
                <a:solidFill>
                  <a:srgbClr val="FFFFFF"/>
                </a:solidFill>
                <a:latin typeface="Arial"/>
                <a:cs typeface="Arial"/>
              </a:rPr>
              <a:t>better</a:t>
            </a:r>
            <a:endParaRPr sz="10000" baseline="1806" dirty="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 rot="21300000">
            <a:off x="-9688" y="5412526"/>
            <a:ext cx="6751423" cy="9840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7525"/>
              </a:lnSpc>
            </a:pPr>
            <a:r>
              <a:rPr lang="en-US" sz="9000" dirty="0">
                <a:solidFill>
                  <a:srgbClr val="FFFFFF"/>
                </a:solidFill>
                <a:latin typeface="Arial"/>
                <a:cs typeface="Arial"/>
              </a:rPr>
              <a:t>with c</a:t>
            </a:r>
            <a:r>
              <a:rPr sz="9000" dirty="0">
                <a:solidFill>
                  <a:srgbClr val="FFFFFF"/>
                </a:solidFill>
                <a:latin typeface="Arial"/>
                <a:cs typeface="Arial"/>
              </a:rPr>
              <a:t>rystals</a:t>
            </a:r>
            <a:endParaRPr sz="9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7000875" cy="10496550"/>
          </a:xfrm>
          <a:custGeom>
            <a:avLst/>
            <a:gdLst/>
            <a:ahLst/>
            <a:cxnLst/>
            <a:rect l="l" t="t" r="r" b="b"/>
            <a:pathLst>
              <a:path w="7000875" h="10496550">
                <a:moveTo>
                  <a:pt x="0" y="0"/>
                </a:moveTo>
                <a:lnTo>
                  <a:pt x="7000874" y="0"/>
                </a:lnTo>
                <a:lnTo>
                  <a:pt x="7000874" y="10496549"/>
                </a:lnTo>
                <a:lnTo>
                  <a:pt x="0" y="10496549"/>
                </a:lnTo>
                <a:lnTo>
                  <a:pt x="0" y="0"/>
                </a:lnTo>
                <a:close/>
              </a:path>
            </a:pathLst>
          </a:custGeom>
          <a:solidFill>
            <a:srgbClr val="BCDE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71450" y="171450"/>
            <a:ext cx="6657974" cy="1015364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853342" y="1111182"/>
            <a:ext cx="5297365" cy="2459005"/>
          </a:xfrm>
          <a:prstGeom prst="rect">
            <a:avLst/>
          </a:prstGeom>
        </p:spPr>
        <p:txBody>
          <a:bodyPr vert="horz" wrap="square" lIns="0" tIns="126364" rIns="0" bIns="0" rtlCol="0">
            <a:spAutoFit/>
          </a:bodyPr>
          <a:lstStyle/>
          <a:p>
            <a:pPr marL="3810" marR="128905" algn="ctr">
              <a:lnSpc>
                <a:spcPct val="100000"/>
              </a:lnSpc>
              <a:spcBef>
                <a:spcPts val="994"/>
              </a:spcBef>
            </a:pPr>
            <a:r>
              <a:rPr sz="4800" b="1" spc="-315" dirty="0"/>
              <a:t>STRESS</a:t>
            </a:r>
            <a:r>
              <a:rPr sz="4800" b="1" spc="275" dirty="0"/>
              <a:t> </a:t>
            </a:r>
            <a:r>
              <a:rPr sz="4800" b="1" spc="-250" dirty="0"/>
              <a:t>BUSTING</a:t>
            </a:r>
          </a:p>
          <a:p>
            <a:pPr marL="3810" algn="ctr">
              <a:lnSpc>
                <a:spcPct val="100000"/>
              </a:lnSpc>
              <a:spcBef>
                <a:spcPts val="900"/>
              </a:spcBef>
            </a:pPr>
            <a:r>
              <a:rPr sz="4800" b="1" spc="-185" dirty="0"/>
              <a:t>WITH </a:t>
            </a:r>
            <a:r>
              <a:rPr sz="4800" b="1" spc="-270" dirty="0"/>
              <a:t>BLUE </a:t>
            </a:r>
            <a:r>
              <a:rPr sz="4800" b="1" spc="-285" dirty="0"/>
              <a:t>LACE</a:t>
            </a:r>
            <a:r>
              <a:rPr sz="4800" b="1" spc="-340" dirty="0"/>
              <a:t> </a:t>
            </a:r>
            <a:r>
              <a:rPr sz="4800" b="1" spc="-310" dirty="0"/>
              <a:t>AGATE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734938" y="601728"/>
            <a:ext cx="1538605" cy="3295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000" i="1" spc="60" dirty="0">
                <a:solidFill>
                  <a:srgbClr val="384152"/>
                </a:solidFill>
                <a:latin typeface="Arial"/>
                <a:cs typeface="Arial"/>
              </a:rPr>
              <a:t>life </a:t>
            </a:r>
            <a:r>
              <a:rPr sz="2000" i="1" spc="-40" dirty="0">
                <a:solidFill>
                  <a:srgbClr val="384152"/>
                </a:solidFill>
                <a:latin typeface="Arial"/>
                <a:cs typeface="Arial"/>
              </a:rPr>
              <a:t>hack</a:t>
            </a:r>
            <a:r>
              <a:rPr sz="2000" i="1" spc="-75" dirty="0">
                <a:solidFill>
                  <a:srgbClr val="384152"/>
                </a:solidFill>
                <a:latin typeface="Arial"/>
                <a:cs typeface="Arial"/>
              </a:rPr>
              <a:t> </a:t>
            </a:r>
            <a:r>
              <a:rPr sz="2000" i="1" spc="160" dirty="0">
                <a:solidFill>
                  <a:srgbClr val="384152"/>
                </a:solidFill>
                <a:latin typeface="Arial"/>
                <a:cs typeface="Arial"/>
              </a:rPr>
              <a:t>#01</a:t>
            </a:r>
            <a:endParaRPr sz="2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420464" y="9091686"/>
            <a:ext cx="2167255" cy="3276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950" spc="50" dirty="0">
                <a:latin typeface="Tahoma"/>
                <a:cs typeface="Tahoma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www.yoursite.com</a:t>
            </a:r>
            <a:endParaRPr sz="1950" dirty="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7000875" cy="10496550"/>
          </a:xfrm>
          <a:custGeom>
            <a:avLst/>
            <a:gdLst/>
            <a:ahLst/>
            <a:cxnLst/>
            <a:rect l="l" t="t" r="r" b="b"/>
            <a:pathLst>
              <a:path w="7000875" h="10496550">
                <a:moveTo>
                  <a:pt x="0" y="10496548"/>
                </a:moveTo>
                <a:lnTo>
                  <a:pt x="7000874" y="10496548"/>
                </a:lnTo>
                <a:lnTo>
                  <a:pt x="7000874" y="0"/>
                </a:lnTo>
                <a:lnTo>
                  <a:pt x="0" y="0"/>
                </a:lnTo>
                <a:lnTo>
                  <a:pt x="0" y="10496548"/>
                </a:lnTo>
                <a:close/>
              </a:path>
            </a:pathLst>
          </a:custGeom>
          <a:solidFill>
            <a:srgbClr val="61206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28587" y="171450"/>
            <a:ext cx="6743699" cy="1015364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90562" y="738184"/>
            <a:ext cx="5661025" cy="0"/>
          </a:xfrm>
          <a:custGeom>
            <a:avLst/>
            <a:gdLst/>
            <a:ahLst/>
            <a:cxnLst/>
            <a:rect l="l" t="t" r="r" b="b"/>
            <a:pathLst>
              <a:path w="5661025">
                <a:moveTo>
                  <a:pt x="0" y="0"/>
                </a:moveTo>
                <a:lnTo>
                  <a:pt x="5660553" y="0"/>
                </a:lnTo>
              </a:path>
            </a:pathLst>
          </a:custGeom>
          <a:ln w="7619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28464" y="776281"/>
            <a:ext cx="0" cy="7708265"/>
          </a:xfrm>
          <a:custGeom>
            <a:avLst/>
            <a:gdLst/>
            <a:ahLst/>
            <a:cxnLst/>
            <a:rect l="l" t="t" r="r" b="b"/>
            <a:pathLst>
              <a:path h="7708265">
                <a:moveTo>
                  <a:pt x="0" y="0"/>
                </a:moveTo>
                <a:lnTo>
                  <a:pt x="0" y="7708249"/>
                </a:lnTo>
              </a:path>
            </a:pathLst>
          </a:custGeom>
          <a:ln w="7580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90562" y="8521992"/>
            <a:ext cx="5661025" cy="0"/>
          </a:xfrm>
          <a:custGeom>
            <a:avLst/>
            <a:gdLst/>
            <a:ahLst/>
            <a:cxnLst/>
            <a:rect l="l" t="t" r="r" b="b"/>
            <a:pathLst>
              <a:path w="5661025">
                <a:moveTo>
                  <a:pt x="0" y="0"/>
                </a:moveTo>
                <a:lnTo>
                  <a:pt x="5660553" y="0"/>
                </a:lnTo>
              </a:path>
            </a:pathLst>
          </a:custGeom>
          <a:ln w="7492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213635" y="775879"/>
            <a:ext cx="0" cy="7708265"/>
          </a:xfrm>
          <a:custGeom>
            <a:avLst/>
            <a:gdLst/>
            <a:ahLst/>
            <a:cxnLst/>
            <a:rect l="l" t="t" r="r" b="b"/>
            <a:pathLst>
              <a:path h="7708265">
                <a:moveTo>
                  <a:pt x="0" y="0"/>
                </a:moveTo>
                <a:lnTo>
                  <a:pt x="0" y="7708026"/>
                </a:lnTo>
              </a:path>
            </a:pathLst>
          </a:custGeom>
          <a:ln w="7496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603883" y="1898128"/>
            <a:ext cx="3792854" cy="55689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635" algn="ctr">
              <a:lnSpc>
                <a:spcPct val="116599"/>
              </a:lnSpc>
              <a:spcBef>
                <a:spcPts val="100"/>
              </a:spcBef>
            </a:pPr>
            <a:r>
              <a:rPr sz="5200" b="1" spc="-20" dirty="0">
                <a:solidFill>
                  <a:srgbClr val="FFFFFF"/>
                </a:solidFill>
                <a:latin typeface="Palatino Linotype"/>
                <a:cs typeface="Palatino Linotype"/>
              </a:rPr>
              <a:t>PROTECT  </a:t>
            </a:r>
            <a:r>
              <a:rPr sz="5200" b="1" spc="-490" dirty="0">
                <a:solidFill>
                  <a:srgbClr val="FFFFFF"/>
                </a:solidFill>
                <a:latin typeface="Palatino Linotype"/>
                <a:cs typeface="Palatino Linotype"/>
              </a:rPr>
              <a:t>AND </a:t>
            </a:r>
            <a:r>
              <a:rPr sz="5200" b="1" spc="-130" dirty="0">
                <a:solidFill>
                  <a:srgbClr val="FFFFFF"/>
                </a:solidFill>
                <a:latin typeface="Palatino Linotype"/>
                <a:cs typeface="Palatino Linotype"/>
              </a:rPr>
              <a:t>CLEAR  </a:t>
            </a:r>
            <a:r>
              <a:rPr sz="5200" b="1" spc="-260" dirty="0">
                <a:solidFill>
                  <a:srgbClr val="FFFFFF"/>
                </a:solidFill>
                <a:latin typeface="Palatino Linotype"/>
                <a:cs typeface="Palatino Linotype"/>
              </a:rPr>
              <a:t>YOUR  </a:t>
            </a:r>
            <a:r>
              <a:rPr sz="5200" b="1" spc="-200" dirty="0">
                <a:solidFill>
                  <a:srgbClr val="FFFFFF"/>
                </a:solidFill>
                <a:latin typeface="Palatino Linotype"/>
                <a:cs typeface="Palatino Linotype"/>
              </a:rPr>
              <a:t>ENERGY  </a:t>
            </a:r>
            <a:r>
              <a:rPr sz="5200" b="1" spc="-110" dirty="0">
                <a:solidFill>
                  <a:srgbClr val="FFFFFF"/>
                </a:solidFill>
                <a:latin typeface="Palatino Linotype"/>
                <a:cs typeface="Palatino Linotype"/>
              </a:rPr>
              <a:t>WITH  </a:t>
            </a:r>
            <a:r>
              <a:rPr sz="5200" b="1" spc="-50" dirty="0">
                <a:solidFill>
                  <a:srgbClr val="FFFFFF"/>
                </a:solidFill>
                <a:latin typeface="Palatino Linotype"/>
                <a:cs typeface="Palatino Linotype"/>
              </a:rPr>
              <a:t>SELENITE</a:t>
            </a:r>
            <a:endParaRPr sz="5200">
              <a:latin typeface="Palatino Linotype"/>
              <a:cs typeface="Palatino Linotype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25414" y="9860996"/>
            <a:ext cx="6743699" cy="224356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30"/>
              </a:spcBef>
            </a:pPr>
            <a:r>
              <a:rPr sz="1350" spc="425" dirty="0">
                <a:latin typeface="Arial"/>
                <a:cs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</a:t>
            </a:r>
            <a:r>
              <a:rPr sz="1350" spc="425" dirty="0">
                <a:latin typeface="Rude Cookie Blok"/>
                <a:cs typeface="Rude Cookie Blok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</a:t>
            </a:r>
            <a:r>
              <a:rPr sz="1350" spc="425" dirty="0">
                <a:latin typeface="Arial"/>
                <a:cs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YOURSITE</a:t>
            </a:r>
            <a:r>
              <a:rPr sz="1350" spc="425" dirty="0">
                <a:latin typeface="Rude Cookie Blok"/>
                <a:cs typeface="Rude Cookie Blok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</a:t>
            </a:r>
            <a:r>
              <a:rPr sz="1350" spc="425" dirty="0">
                <a:latin typeface="Arial"/>
                <a:cs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COM</a:t>
            </a:r>
            <a:endParaRPr sz="135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7000874" cy="64358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783927" y="6000035"/>
            <a:ext cx="5429250" cy="781050"/>
          </a:xfrm>
          <a:prstGeom prst="rect">
            <a:avLst/>
          </a:prstGeom>
          <a:solidFill>
            <a:srgbClr val="D16B54"/>
          </a:solidFill>
        </p:spPr>
        <p:txBody>
          <a:bodyPr vert="horz" wrap="square" lIns="0" tIns="215900" rIns="0" bIns="0" rtlCol="0">
            <a:spAutoFit/>
          </a:bodyPr>
          <a:lstStyle/>
          <a:p>
            <a:pPr marL="3175" algn="ctr">
              <a:lnSpc>
                <a:spcPct val="100000"/>
              </a:lnSpc>
              <a:spcBef>
                <a:spcPts val="1700"/>
              </a:spcBef>
              <a:tabLst>
                <a:tab pos="864235" algn="l"/>
              </a:tabLst>
            </a:pPr>
            <a:r>
              <a:rPr sz="2200" spc="-275" dirty="0">
                <a:solidFill>
                  <a:srgbClr val="FFFFFA"/>
                </a:solidFill>
                <a:latin typeface="Arial"/>
                <a:cs typeface="Arial"/>
              </a:rPr>
              <a:t>H</a:t>
            </a:r>
            <a:r>
              <a:rPr sz="2200" spc="-260" dirty="0">
                <a:solidFill>
                  <a:srgbClr val="FFFFFA"/>
                </a:solidFill>
                <a:latin typeface="Arial"/>
                <a:cs typeface="Arial"/>
              </a:rPr>
              <a:t> </a:t>
            </a:r>
            <a:r>
              <a:rPr sz="2200" spc="20" dirty="0">
                <a:solidFill>
                  <a:srgbClr val="FFFFFA"/>
                </a:solidFill>
                <a:latin typeface="Arial"/>
                <a:cs typeface="Arial"/>
              </a:rPr>
              <a:t>O</a:t>
            </a:r>
            <a:r>
              <a:rPr sz="2200" spc="-260" dirty="0">
                <a:solidFill>
                  <a:srgbClr val="FFFFFA"/>
                </a:solidFill>
                <a:latin typeface="Arial"/>
                <a:cs typeface="Arial"/>
              </a:rPr>
              <a:t> </a:t>
            </a:r>
            <a:r>
              <a:rPr sz="2200" spc="-355" dirty="0">
                <a:solidFill>
                  <a:srgbClr val="FFFFFA"/>
                </a:solidFill>
                <a:latin typeface="Arial"/>
                <a:cs typeface="Arial"/>
              </a:rPr>
              <a:t>W	</a:t>
            </a:r>
            <a:r>
              <a:rPr sz="2200" spc="-380" dirty="0">
                <a:solidFill>
                  <a:srgbClr val="FFFFFA"/>
                </a:solidFill>
                <a:latin typeface="Arial"/>
                <a:cs typeface="Arial"/>
              </a:rPr>
              <a:t>T</a:t>
            </a:r>
            <a:r>
              <a:rPr sz="2200" spc="-260" dirty="0">
                <a:solidFill>
                  <a:srgbClr val="FFFFFA"/>
                </a:solidFill>
                <a:latin typeface="Arial"/>
                <a:cs typeface="Arial"/>
              </a:rPr>
              <a:t> </a:t>
            </a:r>
            <a:r>
              <a:rPr sz="2200" spc="20" dirty="0">
                <a:solidFill>
                  <a:srgbClr val="FFFFFA"/>
                </a:solidFill>
                <a:latin typeface="Arial"/>
                <a:cs typeface="Arial"/>
              </a:rPr>
              <a:t>O</a:t>
            </a:r>
            <a:endParaRPr sz="22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0" y="6967215"/>
            <a:ext cx="6997700" cy="2922980"/>
          </a:xfrm>
          <a:prstGeom prst="rect">
            <a:avLst/>
          </a:prstGeom>
        </p:spPr>
        <p:txBody>
          <a:bodyPr vert="horz" wrap="square" lIns="0" tIns="240665" rIns="0" bIns="0" rtlCol="0">
            <a:spAutoFit/>
          </a:bodyPr>
          <a:lstStyle/>
          <a:p>
            <a:pPr marL="12065" marR="5080" algn="ctr">
              <a:lnSpc>
                <a:spcPct val="76600"/>
              </a:lnSpc>
              <a:spcBef>
                <a:spcPts val="1895"/>
              </a:spcBef>
            </a:pPr>
            <a:r>
              <a:rPr sz="6400" spc="-655" dirty="0">
                <a:solidFill>
                  <a:srgbClr val="D16B54"/>
                </a:solidFill>
                <a:latin typeface="Calibri"/>
                <a:cs typeface="Calibri"/>
              </a:rPr>
              <a:t>Program </a:t>
            </a:r>
            <a:r>
              <a:rPr sz="6400" spc="-685" dirty="0">
                <a:solidFill>
                  <a:srgbClr val="D16B54"/>
                </a:solidFill>
                <a:latin typeface="Calibri"/>
                <a:cs typeface="Calibri"/>
              </a:rPr>
              <a:t>White  </a:t>
            </a:r>
            <a:r>
              <a:rPr sz="6400" spc="-595" dirty="0">
                <a:solidFill>
                  <a:srgbClr val="D16B54"/>
                </a:solidFill>
                <a:latin typeface="Calibri"/>
                <a:cs typeface="Calibri"/>
              </a:rPr>
              <a:t>Quartz </a:t>
            </a:r>
            <a:r>
              <a:rPr sz="6400" spc="-545" dirty="0">
                <a:solidFill>
                  <a:srgbClr val="D16B54"/>
                </a:solidFill>
                <a:latin typeface="Calibri"/>
                <a:cs typeface="Calibri"/>
              </a:rPr>
              <a:t>With  </a:t>
            </a:r>
            <a:r>
              <a:rPr sz="6400" spc="-455" dirty="0">
                <a:solidFill>
                  <a:srgbClr val="D16B54"/>
                </a:solidFill>
                <a:latin typeface="Calibri"/>
                <a:cs typeface="Calibri"/>
              </a:rPr>
              <a:t>Intention</a:t>
            </a:r>
            <a:endParaRPr sz="6400" dirty="0">
              <a:latin typeface="Calibri"/>
              <a:cs typeface="Calibri"/>
            </a:endParaRPr>
          </a:p>
          <a:p>
            <a:pPr marL="997585" marR="843915" indent="-326390" algn="ctr">
              <a:lnSpc>
                <a:spcPct val="119500"/>
              </a:lnSpc>
              <a:spcBef>
                <a:spcPts val="2180"/>
              </a:spcBef>
            </a:pPr>
            <a:r>
              <a:rPr sz="1700" spc="50" dirty="0">
                <a:solidFill>
                  <a:srgbClr val="948074"/>
                </a:solidFill>
                <a:latin typeface="Arial"/>
                <a:cs typeface="Arial"/>
              </a:rPr>
              <a:t>Manifest </a:t>
            </a:r>
            <a:r>
              <a:rPr sz="1700" spc="-5" dirty="0">
                <a:solidFill>
                  <a:srgbClr val="948074"/>
                </a:solidFill>
                <a:latin typeface="Arial"/>
                <a:cs typeface="Arial"/>
              </a:rPr>
              <a:t>What </a:t>
            </a:r>
            <a:r>
              <a:rPr sz="1700" spc="-15" dirty="0">
                <a:solidFill>
                  <a:srgbClr val="948074"/>
                </a:solidFill>
                <a:latin typeface="Arial"/>
                <a:cs typeface="Arial"/>
              </a:rPr>
              <a:t>You </a:t>
            </a:r>
            <a:r>
              <a:rPr sz="1700" spc="-5" dirty="0">
                <a:solidFill>
                  <a:srgbClr val="948074"/>
                </a:solidFill>
                <a:latin typeface="Arial"/>
                <a:cs typeface="Arial"/>
              </a:rPr>
              <a:t>Want  </a:t>
            </a:r>
            <a:endParaRPr lang="en-US" sz="1700" spc="-5" dirty="0">
              <a:solidFill>
                <a:srgbClr val="948074"/>
              </a:solidFill>
              <a:latin typeface="Arial"/>
              <a:cs typeface="Arial"/>
            </a:endParaRPr>
          </a:p>
          <a:p>
            <a:pPr marL="997585" marR="843915" indent="-326390" algn="ctr">
              <a:lnSpc>
                <a:spcPct val="119500"/>
              </a:lnSpc>
              <a:spcBef>
                <a:spcPts val="2180"/>
              </a:spcBef>
            </a:pPr>
            <a:r>
              <a:rPr sz="1700" spc="45" dirty="0">
                <a:solidFill>
                  <a:srgbClr val="948074"/>
                </a:solidFill>
                <a:latin typeface="Arial"/>
                <a:cs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</a:t>
            </a:r>
            <a:r>
              <a:rPr sz="1700" spc="45" dirty="0">
                <a:latin typeface="Arial"/>
                <a:cs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yoursite</a:t>
            </a:r>
            <a:r>
              <a:rPr sz="1700" spc="45" dirty="0">
                <a:solidFill>
                  <a:srgbClr val="948074"/>
                </a:solidFill>
                <a:latin typeface="Arial"/>
                <a:cs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.com</a:t>
            </a:r>
            <a:endParaRPr sz="17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162</Words>
  <Application>Microsoft Office PowerPoint</Application>
  <PresentationFormat>Custom</PresentationFormat>
  <Paragraphs>35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Arial</vt:lpstr>
      <vt:lpstr>Arial Narrow</vt:lpstr>
      <vt:lpstr>Calibri</vt:lpstr>
      <vt:lpstr>Cambria</vt:lpstr>
      <vt:lpstr>Palatino Linotype</vt:lpstr>
      <vt:lpstr>Rude Cookie Blok</vt:lpstr>
      <vt:lpstr>Source Sans Pro</vt:lpstr>
      <vt:lpstr>Tahoma</vt:lpstr>
      <vt:lpstr>Office Theme</vt:lpstr>
      <vt:lpstr>PowerPoint Presentation</vt:lpstr>
      <vt:lpstr>AMETHYST'S</vt:lpstr>
      <vt:lpstr>WHITE  QUARTZ CRYSTALS</vt:lpstr>
      <vt:lpstr>PowerPoint Presentation</vt:lpstr>
      <vt:lpstr>PowerPoint Presentation</vt:lpstr>
      <vt:lpstr>STRESS BUSTING WITH BLUE LACE AGATE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DFY - Pinterest posts</dc:title>
  <dc:creator>expressyourspark</dc:creator>
  <cp:keywords>DADwpAXzlG0,BAAkokQk9Nc</cp:keywords>
  <cp:lastModifiedBy>Gabrielle Conde</cp:lastModifiedBy>
  <cp:revision>1</cp:revision>
  <dcterms:created xsi:type="dcterms:W3CDTF">2020-01-15T22:30:46Z</dcterms:created>
  <dcterms:modified xsi:type="dcterms:W3CDTF">2020-01-15T22:34:18Z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2020-01-15T00:00:00Z</vt:filetime>
  </property>
  <property fmtid="{D5CDD505-2E9C-101B-9397-08002B2CF9AE}" pid="3" name="Creator">
    <vt:lpwstr>Canva</vt:lpwstr>
  </property>
  <property fmtid="{D5CDD505-2E9C-101B-9397-08002B2CF9AE}" pid="4" name="LastSaved">
    <vt:filetime>2020-01-15T00:00:00Z</vt:filetime>
  </property>
</Properties>
</file>