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4876800" cy="7620000"/>
  <p:notesSz cx="4876800" cy="7620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3426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5760" y="2362200"/>
            <a:ext cx="4145280" cy="160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31520" y="4267200"/>
            <a:ext cx="3413760" cy="190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43840" y="1752600"/>
            <a:ext cx="2121408" cy="5029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511552" y="1752600"/>
            <a:ext cx="2121408" cy="5029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4876799" cy="7619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79"/>
            <a:ext cx="4876800" cy="7620000"/>
          </a:xfrm>
          <a:custGeom>
            <a:avLst/>
            <a:gdLst/>
            <a:ahLst/>
            <a:cxnLst/>
            <a:rect l="l" t="t" r="r" b="b"/>
            <a:pathLst>
              <a:path w="4876800" h="7620000">
                <a:moveTo>
                  <a:pt x="0" y="0"/>
                </a:moveTo>
                <a:lnTo>
                  <a:pt x="4876800" y="0"/>
                </a:lnTo>
                <a:lnTo>
                  <a:pt x="4876800" y="7619921"/>
                </a:lnTo>
                <a:lnTo>
                  <a:pt x="0" y="76199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104260" y="2073788"/>
            <a:ext cx="768350" cy="57150"/>
          </a:xfrm>
          <a:custGeom>
            <a:avLst/>
            <a:gdLst/>
            <a:ahLst/>
            <a:cxnLst/>
            <a:rect l="l" t="t" r="r" b="b"/>
            <a:pathLst>
              <a:path w="768350" h="57150">
                <a:moveTo>
                  <a:pt x="767813" y="57149"/>
                </a:moveTo>
                <a:lnTo>
                  <a:pt x="0" y="57149"/>
                </a:lnTo>
                <a:lnTo>
                  <a:pt x="4" y="0"/>
                </a:lnTo>
                <a:lnTo>
                  <a:pt x="767813" y="571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73829" y="2074365"/>
            <a:ext cx="768350" cy="57150"/>
          </a:xfrm>
          <a:custGeom>
            <a:avLst/>
            <a:gdLst/>
            <a:ahLst/>
            <a:cxnLst/>
            <a:rect l="l" t="t" r="r" b="b"/>
            <a:pathLst>
              <a:path w="768350" h="57150">
                <a:moveTo>
                  <a:pt x="767813" y="57149"/>
                </a:moveTo>
                <a:lnTo>
                  <a:pt x="0" y="57149"/>
                </a:lnTo>
                <a:lnTo>
                  <a:pt x="767809" y="0"/>
                </a:lnTo>
                <a:lnTo>
                  <a:pt x="767813" y="571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05868" y="1767637"/>
            <a:ext cx="737869" cy="581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3840" y="1752600"/>
            <a:ext cx="4389120" cy="5029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658112" y="7086600"/>
            <a:ext cx="1560576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43840" y="7086600"/>
            <a:ext cx="1121664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511296" y="7086600"/>
            <a:ext cx="1121664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i="1" spc="-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64562" y="2118015"/>
            <a:ext cx="3547745" cy="1216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800" spc="-225" dirty="0">
                <a:solidFill>
                  <a:srgbClr val="212121"/>
                </a:solidFill>
                <a:latin typeface="Times New Roman"/>
                <a:cs typeface="Times New Roman"/>
              </a:rPr>
              <a:t>SECRET</a:t>
            </a:r>
            <a:endParaRPr sz="7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72046" y="3369068"/>
            <a:ext cx="3514090" cy="0"/>
          </a:xfrm>
          <a:custGeom>
            <a:avLst/>
            <a:gdLst/>
            <a:ahLst/>
            <a:cxnLst/>
            <a:rect l="l" t="t" r="r" b="b"/>
            <a:pathLst>
              <a:path w="3514090">
                <a:moveTo>
                  <a:pt x="0" y="0"/>
                </a:moveTo>
                <a:lnTo>
                  <a:pt x="3513501" y="0"/>
                </a:lnTo>
              </a:path>
            </a:pathLst>
          </a:custGeom>
          <a:ln w="26561">
            <a:solidFill>
              <a:srgbClr val="0F0D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9058" y="3877068"/>
            <a:ext cx="3514090" cy="0"/>
          </a:xfrm>
          <a:custGeom>
            <a:avLst/>
            <a:gdLst/>
            <a:ahLst/>
            <a:cxnLst/>
            <a:rect l="l" t="t" r="r" b="b"/>
            <a:pathLst>
              <a:path w="3514090">
                <a:moveTo>
                  <a:pt x="0" y="0"/>
                </a:moveTo>
                <a:lnTo>
                  <a:pt x="3513501" y="0"/>
                </a:lnTo>
              </a:path>
            </a:pathLst>
          </a:custGeom>
          <a:ln w="26561">
            <a:solidFill>
              <a:srgbClr val="0F0D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6700" y="3506648"/>
            <a:ext cx="434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212121"/>
                </a:solidFill>
                <a:latin typeface="Times New Roman"/>
                <a:cs typeface="Times New Roman"/>
              </a:rPr>
              <a:t>TO WORKING WITH CRYSTALS FOR HEALING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-37506" y="6420040"/>
            <a:ext cx="4914306" cy="946413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R="45720" algn="ctr">
              <a:lnSpc>
                <a:spcPct val="100000"/>
              </a:lnSpc>
              <a:spcBef>
                <a:spcPts val="400"/>
              </a:spcBef>
            </a:pPr>
            <a:r>
              <a:rPr sz="1550" b="1" spc="-45" dirty="0">
                <a:solidFill>
                  <a:srgbClr val="404549"/>
                </a:solidFill>
                <a:latin typeface="Times New Roman"/>
                <a:cs typeface="Times New Roman"/>
              </a:rPr>
              <a:t>FREE </a:t>
            </a:r>
            <a:r>
              <a:rPr sz="1550" b="1" spc="-60" dirty="0">
                <a:solidFill>
                  <a:srgbClr val="404549"/>
                </a:solidFill>
                <a:latin typeface="Times New Roman"/>
                <a:cs typeface="Times New Roman"/>
              </a:rPr>
              <a:t>5-DAY</a:t>
            </a:r>
            <a:r>
              <a:rPr sz="1550" b="1" spc="100" dirty="0">
                <a:solidFill>
                  <a:srgbClr val="404549"/>
                </a:solidFill>
                <a:latin typeface="Times New Roman"/>
                <a:cs typeface="Times New Roman"/>
              </a:rPr>
              <a:t> </a:t>
            </a:r>
            <a:r>
              <a:rPr sz="1550" b="1" spc="-65" dirty="0">
                <a:solidFill>
                  <a:srgbClr val="404549"/>
                </a:solidFill>
                <a:latin typeface="Times New Roman"/>
                <a:cs typeface="Times New Roman"/>
              </a:rPr>
              <a:t>CHALLENGE</a:t>
            </a:r>
            <a:endParaRPr sz="1550" b="1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05"/>
              </a:spcBef>
            </a:pPr>
            <a:r>
              <a:rPr sz="1550" b="1" spc="-70" dirty="0">
                <a:solidFill>
                  <a:srgbClr val="404549"/>
                </a:solidFill>
                <a:latin typeface="Times New Roman"/>
                <a:cs typeface="Times New Roman"/>
              </a:rPr>
              <a:t>USE </a:t>
            </a:r>
            <a:r>
              <a:rPr sz="1550" b="1" spc="-45" dirty="0">
                <a:solidFill>
                  <a:srgbClr val="404549"/>
                </a:solidFill>
                <a:latin typeface="Times New Roman"/>
                <a:cs typeface="Times New Roman"/>
              </a:rPr>
              <a:t>CRYSTALS </a:t>
            </a:r>
            <a:r>
              <a:rPr sz="1550" b="1" spc="-30" dirty="0">
                <a:solidFill>
                  <a:srgbClr val="404549"/>
                </a:solidFill>
                <a:latin typeface="Times New Roman"/>
                <a:cs typeface="Times New Roman"/>
              </a:rPr>
              <a:t>IN </a:t>
            </a:r>
            <a:r>
              <a:rPr sz="1550" b="1" spc="-80" dirty="0">
                <a:solidFill>
                  <a:srgbClr val="404549"/>
                </a:solidFill>
                <a:latin typeface="Times New Roman"/>
                <a:cs typeface="Times New Roman"/>
              </a:rPr>
              <a:t>YOUR </a:t>
            </a:r>
            <a:r>
              <a:rPr sz="1550" b="1" spc="-50" dirty="0">
                <a:solidFill>
                  <a:srgbClr val="404549"/>
                </a:solidFill>
                <a:latin typeface="Times New Roman"/>
                <a:cs typeface="Times New Roman"/>
              </a:rPr>
              <a:t>DAILY</a:t>
            </a:r>
            <a:r>
              <a:rPr sz="1550" b="1" spc="10" dirty="0">
                <a:solidFill>
                  <a:srgbClr val="404549"/>
                </a:solidFill>
                <a:latin typeface="Times New Roman"/>
                <a:cs typeface="Times New Roman"/>
              </a:rPr>
              <a:t> </a:t>
            </a:r>
            <a:r>
              <a:rPr sz="1550" b="1" spc="-50" dirty="0">
                <a:solidFill>
                  <a:srgbClr val="404549"/>
                </a:solidFill>
                <a:latin typeface="Times New Roman"/>
                <a:cs typeface="Times New Roman"/>
              </a:rPr>
              <a:t>ROUTINE</a:t>
            </a:r>
            <a:endParaRPr sz="1550" b="1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75"/>
              </a:spcBef>
            </a:pPr>
            <a:r>
              <a:rPr sz="1550" spc="-80" dirty="0">
                <a:solidFill>
                  <a:srgbClr val="404549"/>
                </a:solidFill>
                <a:latin typeface="Times New Roman"/>
                <a:cs typeface="Times New Roman"/>
              </a:rPr>
              <a:t>YOUR</a:t>
            </a:r>
            <a:r>
              <a:rPr sz="1550" spc="25" dirty="0">
                <a:solidFill>
                  <a:srgbClr val="404549"/>
                </a:solidFill>
                <a:latin typeface="Times New Roman"/>
                <a:cs typeface="Times New Roman"/>
              </a:rPr>
              <a:t> </a:t>
            </a:r>
            <a:r>
              <a:rPr sz="1550" spc="-95" dirty="0">
                <a:solidFill>
                  <a:srgbClr val="404549"/>
                </a:solidFill>
                <a:latin typeface="Times New Roman"/>
                <a:cs typeface="Times New Roman"/>
              </a:rPr>
              <a:t>NAME</a:t>
            </a:r>
            <a:endParaRPr sz="15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19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The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Ecover - Secret Crystals Daily</dc:title>
  <dc:creator>expressyourspark</dc:creator>
  <cp:keywords>DADw2jQi6Bo,BAAkokQk9Nc</cp:keywords>
  <cp:lastModifiedBy>Gabrielle Conde</cp:lastModifiedBy>
  <cp:revision>1</cp:revision>
  <dcterms:created xsi:type="dcterms:W3CDTF">2020-01-14T03:12:36Z</dcterms:created>
  <dcterms:modified xsi:type="dcterms:W3CDTF">2020-01-14T03:18:31Z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2020-01-14T00:00:00Z</vt:filetime>
  </property>
  <property fmtid="{D5CDD505-2E9C-101B-9397-08002B2CF9AE}" pid="3" name="Creator">
    <vt:lpwstr>Canva</vt:lpwstr>
  </property>
  <property fmtid="{D5CDD505-2E9C-101B-9397-08002B2CF9AE}" pid="4" name="LastSaved">
    <vt:filetime>2020-01-14T00:00:00Z</vt:filetime>
  </property>
</Properties>
</file>