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8953500" cy="7505700"/>
  <p:notesSz cx="8953500" cy="7505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2040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71512" y="2326767"/>
            <a:ext cx="7610475" cy="15761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43025" y="4203192"/>
            <a:ext cx="6267450" cy="1876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00" b="1" i="0">
                <a:solidFill>
                  <a:srgbClr val="153A4B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612061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00" b="1" i="0">
                <a:solidFill>
                  <a:srgbClr val="153A4B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47675" y="1726311"/>
            <a:ext cx="3894772" cy="49537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611052" y="1726311"/>
            <a:ext cx="3894772" cy="49537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00" b="1" i="0">
                <a:solidFill>
                  <a:srgbClr val="153A4B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23438" y="876964"/>
            <a:ext cx="7106622" cy="2494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200" b="1" i="0">
                <a:solidFill>
                  <a:srgbClr val="153A4B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993958" y="1919059"/>
            <a:ext cx="4965583" cy="4115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612061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044190" y="6980301"/>
            <a:ext cx="2865120" cy="375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47675" y="6980301"/>
            <a:ext cx="2059305" cy="375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446520" y="6980301"/>
            <a:ext cx="2059305" cy="375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8953499" cy="75056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47057" y="743498"/>
            <a:ext cx="6257925" cy="6019800"/>
          </a:xfrm>
          <a:custGeom>
            <a:avLst/>
            <a:gdLst/>
            <a:ahLst/>
            <a:cxnLst/>
            <a:rect l="l" t="t" r="r" b="b"/>
            <a:pathLst>
              <a:path w="6257925" h="6019800">
                <a:moveTo>
                  <a:pt x="0" y="0"/>
                </a:moveTo>
                <a:lnTo>
                  <a:pt x="6257924" y="0"/>
                </a:lnTo>
                <a:lnTo>
                  <a:pt x="6257924" y="6019799"/>
                </a:lnTo>
                <a:lnTo>
                  <a:pt x="0" y="6019799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97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04922" y="1438703"/>
            <a:ext cx="195833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Y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O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U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R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S</a:t>
            </a:r>
            <a:r>
              <a:rPr sz="1800" b="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I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T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E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.</a:t>
            </a:r>
            <a:r>
              <a:rPr sz="1800" b="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C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O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M</a:t>
            </a:r>
            <a:endParaRPr sz="1800">
              <a:latin typeface="Source Sans Pro"/>
              <a:cs typeface="Source Sans Pr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 marR="5080" algn="ctr">
              <a:lnSpc>
                <a:spcPts val="3879"/>
              </a:lnSpc>
              <a:spcBef>
                <a:spcPts val="595"/>
              </a:spcBef>
            </a:pPr>
            <a:r>
              <a:rPr dirty="0"/>
              <a:t>Many </a:t>
            </a:r>
            <a:r>
              <a:rPr spc="95" dirty="0"/>
              <a:t>types </a:t>
            </a:r>
            <a:r>
              <a:rPr spc="-5" dirty="0"/>
              <a:t>of </a:t>
            </a:r>
            <a:r>
              <a:rPr spc="150" dirty="0"/>
              <a:t>crystals  </a:t>
            </a:r>
            <a:r>
              <a:rPr spc="40" dirty="0"/>
              <a:t>hold </a:t>
            </a:r>
            <a:r>
              <a:rPr spc="114" dirty="0"/>
              <a:t>specific  </a:t>
            </a:r>
            <a:r>
              <a:rPr spc="110" dirty="0"/>
              <a:t>intentions </a:t>
            </a:r>
            <a:r>
              <a:rPr spc="100" dirty="0"/>
              <a:t>to </a:t>
            </a:r>
            <a:r>
              <a:rPr spc="90" dirty="0"/>
              <a:t>bring  </a:t>
            </a:r>
            <a:r>
              <a:rPr spc="80" dirty="0"/>
              <a:t>into </a:t>
            </a:r>
            <a:r>
              <a:rPr spc="135" dirty="0"/>
              <a:t>our</a:t>
            </a:r>
            <a:r>
              <a:rPr spc="45" dirty="0"/>
              <a:t> </a:t>
            </a:r>
            <a:r>
              <a:rPr spc="85" dirty="0"/>
              <a:t>lives,</a:t>
            </a:r>
          </a:p>
          <a:p>
            <a:pPr marL="467995" marR="460375" algn="ctr">
              <a:lnSpc>
                <a:spcPts val="3879"/>
              </a:lnSpc>
              <a:spcBef>
                <a:spcPts val="15"/>
              </a:spcBef>
            </a:pPr>
            <a:r>
              <a:rPr spc="125" dirty="0"/>
              <a:t>from </a:t>
            </a:r>
            <a:r>
              <a:rPr spc="110" dirty="0"/>
              <a:t>happiness</a:t>
            </a:r>
            <a:r>
              <a:rPr spc="-45" dirty="0"/>
              <a:t> </a:t>
            </a:r>
            <a:r>
              <a:rPr spc="100" dirty="0"/>
              <a:t>to  money to</a:t>
            </a:r>
            <a:r>
              <a:rPr spc="10" dirty="0"/>
              <a:t> </a:t>
            </a:r>
            <a:r>
              <a:rPr spc="95" dirty="0"/>
              <a:t>love.</a:t>
            </a:r>
          </a:p>
          <a:p>
            <a:pPr marL="550545" marR="528955" algn="ctr">
              <a:lnSpc>
                <a:spcPct val="101699"/>
              </a:lnSpc>
              <a:spcBef>
                <a:spcPts val="1825"/>
              </a:spcBef>
            </a:pPr>
            <a:r>
              <a:rPr sz="1800" b="0" spc="100" dirty="0">
                <a:solidFill>
                  <a:srgbClr val="535353"/>
                </a:solidFill>
                <a:latin typeface="Source Sans Pro"/>
                <a:cs typeface="Source Sans Pro"/>
              </a:rPr>
              <a:t>Using </a:t>
            </a:r>
            <a:r>
              <a:rPr sz="1800" b="0" spc="110" dirty="0">
                <a:solidFill>
                  <a:srgbClr val="535353"/>
                </a:solidFill>
                <a:latin typeface="Source Sans Pro"/>
                <a:cs typeface="Source Sans Pro"/>
              </a:rPr>
              <a:t>crystals </a:t>
            </a:r>
            <a:r>
              <a:rPr sz="1800" b="0" spc="65" dirty="0">
                <a:solidFill>
                  <a:srgbClr val="535353"/>
                </a:solidFill>
                <a:latin typeface="Source Sans Pro"/>
                <a:cs typeface="Source Sans Pro"/>
              </a:rPr>
              <a:t>in </a:t>
            </a:r>
            <a:r>
              <a:rPr sz="1800" b="0" spc="95" dirty="0">
                <a:solidFill>
                  <a:srgbClr val="535353"/>
                </a:solidFill>
                <a:latin typeface="Source Sans Pro"/>
                <a:cs typeface="Source Sans Pro"/>
              </a:rPr>
              <a:t>your </a:t>
            </a:r>
            <a:r>
              <a:rPr sz="1800" b="0" spc="110" dirty="0">
                <a:solidFill>
                  <a:srgbClr val="535353"/>
                </a:solidFill>
                <a:latin typeface="Source Sans Pro"/>
                <a:cs typeface="Source Sans Pro"/>
              </a:rPr>
              <a:t>everyday </a:t>
            </a:r>
            <a:r>
              <a:rPr sz="1800" b="0" spc="95" dirty="0">
                <a:solidFill>
                  <a:srgbClr val="535353"/>
                </a:solidFill>
                <a:latin typeface="Source Sans Pro"/>
                <a:cs typeface="Source Sans Pro"/>
              </a:rPr>
              <a:t>life  </a:t>
            </a:r>
            <a:r>
              <a:rPr sz="1800" b="0" spc="100" dirty="0">
                <a:solidFill>
                  <a:srgbClr val="535353"/>
                </a:solidFill>
                <a:latin typeface="Source Sans Pro"/>
                <a:cs typeface="Source Sans Pro"/>
              </a:rPr>
              <a:t>helps </a:t>
            </a:r>
            <a:r>
              <a:rPr sz="1800" b="0" spc="85" dirty="0">
                <a:solidFill>
                  <a:srgbClr val="535353"/>
                </a:solidFill>
                <a:latin typeface="Source Sans Pro"/>
                <a:cs typeface="Source Sans Pro"/>
              </a:rPr>
              <a:t>you </a:t>
            </a:r>
            <a:r>
              <a:rPr sz="1800" b="0" spc="100" dirty="0">
                <a:solidFill>
                  <a:srgbClr val="535353"/>
                </a:solidFill>
                <a:latin typeface="Source Sans Pro"/>
                <a:cs typeface="Source Sans Pro"/>
              </a:rPr>
              <a:t>bring these </a:t>
            </a:r>
            <a:r>
              <a:rPr sz="1800" b="0" spc="114" dirty="0">
                <a:solidFill>
                  <a:srgbClr val="535353"/>
                </a:solidFill>
                <a:latin typeface="Source Sans Pro"/>
                <a:cs typeface="Source Sans Pro"/>
              </a:rPr>
              <a:t>intentions  </a:t>
            </a:r>
            <a:r>
              <a:rPr sz="1800" b="0" spc="95" dirty="0">
                <a:solidFill>
                  <a:srgbClr val="535353"/>
                </a:solidFill>
                <a:latin typeface="Source Sans Pro"/>
                <a:cs typeface="Source Sans Pro"/>
              </a:rPr>
              <a:t>into</a:t>
            </a:r>
            <a:r>
              <a:rPr sz="1800" b="0" spc="26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spc="110" dirty="0">
                <a:solidFill>
                  <a:srgbClr val="535353"/>
                </a:solidFill>
                <a:latin typeface="Source Sans Pro"/>
                <a:cs typeface="Source Sans Pro"/>
              </a:rPr>
              <a:t>reality.</a:t>
            </a:r>
            <a:endParaRPr sz="1800">
              <a:latin typeface="Source Sans Pro"/>
              <a:cs typeface="Source Sans P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8953499" cy="75056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47057" y="1133172"/>
            <a:ext cx="6257925" cy="5238750"/>
          </a:xfrm>
          <a:custGeom>
            <a:avLst/>
            <a:gdLst/>
            <a:ahLst/>
            <a:cxnLst/>
            <a:rect l="l" t="t" r="r" b="b"/>
            <a:pathLst>
              <a:path w="6257925" h="5238750">
                <a:moveTo>
                  <a:pt x="0" y="0"/>
                </a:moveTo>
                <a:lnTo>
                  <a:pt x="6257924" y="0"/>
                </a:lnTo>
                <a:lnTo>
                  <a:pt x="6257924" y="5238749"/>
                </a:lnTo>
                <a:lnTo>
                  <a:pt x="0" y="5238749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97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04922" y="1828376"/>
            <a:ext cx="195833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Y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O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U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R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S</a:t>
            </a:r>
            <a:r>
              <a:rPr sz="1800" b="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I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T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E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.</a:t>
            </a:r>
            <a:r>
              <a:rPr sz="1800" b="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C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O</a:t>
            </a:r>
            <a:r>
              <a:rPr sz="1800" b="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dirty="0">
                <a:solidFill>
                  <a:srgbClr val="535353"/>
                </a:solidFill>
                <a:latin typeface="Source Sans Pro"/>
                <a:cs typeface="Source Sans Pro"/>
              </a:rPr>
              <a:t>M</a:t>
            </a:r>
            <a:endParaRPr sz="1800">
              <a:latin typeface="Source Sans Pro"/>
              <a:cs typeface="Source Sans Pr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65238" rIns="0" bIns="0" rtlCol="0">
            <a:spAutoFit/>
          </a:bodyPr>
          <a:lstStyle/>
          <a:p>
            <a:pPr marL="12700" marR="5080" algn="ctr">
              <a:lnSpc>
                <a:spcPts val="3879"/>
              </a:lnSpc>
              <a:spcBef>
                <a:spcPts val="595"/>
              </a:spcBef>
            </a:pPr>
            <a:r>
              <a:rPr spc="55" dirty="0"/>
              <a:t>Amethyst’s </a:t>
            </a:r>
            <a:r>
              <a:rPr spc="105" dirty="0"/>
              <a:t>purple  </a:t>
            </a:r>
            <a:r>
              <a:rPr spc="160" dirty="0"/>
              <a:t>color </a:t>
            </a:r>
            <a:r>
              <a:rPr spc="35" dirty="0"/>
              <a:t>is </a:t>
            </a:r>
            <a:r>
              <a:rPr spc="95" dirty="0"/>
              <a:t>also </a:t>
            </a:r>
            <a:r>
              <a:rPr spc="110" dirty="0"/>
              <a:t>calming  </a:t>
            </a:r>
            <a:r>
              <a:rPr spc="90" dirty="0"/>
              <a:t>and </a:t>
            </a:r>
            <a:r>
              <a:rPr spc="204" dirty="0"/>
              <a:t>carries </a:t>
            </a:r>
            <a:r>
              <a:rPr spc="50" dirty="0"/>
              <a:t>with </a:t>
            </a:r>
            <a:r>
              <a:rPr spc="40" dirty="0"/>
              <a:t>it</a:t>
            </a:r>
            <a:r>
              <a:rPr spc="-145" dirty="0"/>
              <a:t> </a:t>
            </a:r>
            <a:r>
              <a:rPr spc="125" dirty="0"/>
              <a:t>the  </a:t>
            </a:r>
            <a:r>
              <a:rPr spc="40" dirty="0"/>
              <a:t>ability</a:t>
            </a:r>
          </a:p>
          <a:p>
            <a:pPr algn="ctr">
              <a:lnSpc>
                <a:spcPts val="3845"/>
              </a:lnSpc>
            </a:pPr>
            <a:r>
              <a:rPr spc="100" dirty="0"/>
              <a:t>to </a:t>
            </a:r>
            <a:r>
              <a:rPr spc="180" dirty="0"/>
              <a:t>return </a:t>
            </a:r>
            <a:r>
              <a:rPr spc="100" dirty="0"/>
              <a:t>to</a:t>
            </a:r>
            <a:r>
              <a:rPr spc="-110" dirty="0"/>
              <a:t> </a:t>
            </a:r>
            <a:r>
              <a:rPr spc="105" dirty="0"/>
              <a:t>yourself.</a:t>
            </a:r>
          </a:p>
          <a:p>
            <a:pPr marL="476884" marR="454659" algn="ctr">
              <a:lnSpc>
                <a:spcPct val="101699"/>
              </a:lnSpc>
              <a:spcBef>
                <a:spcPts val="1814"/>
              </a:spcBef>
            </a:pPr>
            <a:r>
              <a:rPr sz="1800" b="0" spc="100" dirty="0">
                <a:solidFill>
                  <a:srgbClr val="535353"/>
                </a:solidFill>
                <a:latin typeface="Source Sans Pro"/>
                <a:cs typeface="Source Sans Pro"/>
              </a:rPr>
              <a:t>Using </a:t>
            </a:r>
            <a:r>
              <a:rPr sz="1800" b="0" spc="65" dirty="0">
                <a:solidFill>
                  <a:srgbClr val="535353"/>
                </a:solidFill>
                <a:latin typeface="Source Sans Pro"/>
                <a:cs typeface="Source Sans Pro"/>
              </a:rPr>
              <a:t>it </a:t>
            </a:r>
            <a:r>
              <a:rPr sz="1800" b="0" spc="105" dirty="0">
                <a:solidFill>
                  <a:srgbClr val="535353"/>
                </a:solidFill>
                <a:latin typeface="Source Sans Pro"/>
                <a:cs typeface="Source Sans Pro"/>
              </a:rPr>
              <a:t>during </a:t>
            </a:r>
            <a:r>
              <a:rPr sz="1800" b="0" spc="95" dirty="0">
                <a:solidFill>
                  <a:srgbClr val="535353"/>
                </a:solidFill>
                <a:latin typeface="Source Sans Pro"/>
                <a:cs typeface="Source Sans Pro"/>
              </a:rPr>
              <a:t>your </a:t>
            </a:r>
            <a:r>
              <a:rPr sz="1800" b="0" spc="114" dirty="0">
                <a:solidFill>
                  <a:srgbClr val="535353"/>
                </a:solidFill>
                <a:latin typeface="Source Sans Pro"/>
                <a:cs typeface="Source Sans Pro"/>
              </a:rPr>
              <a:t>journaling </a:t>
            </a:r>
            <a:r>
              <a:rPr sz="1800" b="0" spc="95" dirty="0">
                <a:solidFill>
                  <a:srgbClr val="535353"/>
                </a:solidFill>
                <a:latin typeface="Source Sans Pro"/>
                <a:cs typeface="Source Sans Pro"/>
              </a:rPr>
              <a:t>time  </a:t>
            </a:r>
            <a:r>
              <a:rPr sz="1800" b="0" spc="100" dirty="0">
                <a:solidFill>
                  <a:srgbClr val="535353"/>
                </a:solidFill>
                <a:latin typeface="Source Sans Pro"/>
                <a:cs typeface="Source Sans Pro"/>
              </a:rPr>
              <a:t>helps </a:t>
            </a:r>
            <a:r>
              <a:rPr sz="1800" b="0" spc="110" dirty="0">
                <a:solidFill>
                  <a:srgbClr val="535353"/>
                </a:solidFill>
                <a:latin typeface="Source Sans Pro"/>
                <a:cs typeface="Source Sans Pro"/>
              </a:rPr>
              <a:t>clarify</a:t>
            </a:r>
            <a:r>
              <a:rPr sz="1800" b="0" spc="-4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1800" b="0" spc="114" dirty="0">
                <a:solidFill>
                  <a:srgbClr val="535353"/>
                </a:solidFill>
                <a:latin typeface="Source Sans Pro"/>
                <a:cs typeface="Source Sans Pro"/>
              </a:rPr>
              <a:t>questions</a:t>
            </a:r>
            <a:endParaRPr sz="1800">
              <a:latin typeface="Source Sans Pro"/>
              <a:cs typeface="Source Sans Pr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8953499" cy="75056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marR="5080" algn="ctr">
              <a:lnSpc>
                <a:spcPts val="4800"/>
              </a:lnSpc>
              <a:spcBef>
                <a:spcPts val="459"/>
              </a:spcBef>
            </a:pPr>
            <a:r>
              <a:rPr spc="15" dirty="0"/>
              <a:t>White </a:t>
            </a:r>
            <a:r>
              <a:rPr spc="45" dirty="0"/>
              <a:t>quartz </a:t>
            </a:r>
            <a:r>
              <a:rPr spc="90" dirty="0"/>
              <a:t>crystals </a:t>
            </a:r>
            <a:r>
              <a:rPr spc="5" dirty="0"/>
              <a:t>help  </a:t>
            </a:r>
            <a:r>
              <a:rPr spc="-15" dirty="0"/>
              <a:t>with </a:t>
            </a:r>
            <a:r>
              <a:rPr spc="-55" dirty="0"/>
              <a:t>finding </a:t>
            </a:r>
            <a:r>
              <a:rPr spc="35" dirty="0"/>
              <a:t>negative</a:t>
            </a:r>
            <a:r>
              <a:rPr spc="-400" dirty="0"/>
              <a:t> </a:t>
            </a:r>
            <a:r>
              <a:rPr spc="65" dirty="0"/>
              <a:t>energy  to </a:t>
            </a:r>
            <a:r>
              <a:rPr spc="105" dirty="0"/>
              <a:t>release </a:t>
            </a:r>
            <a:r>
              <a:rPr spc="35" dirty="0"/>
              <a:t>and let </a:t>
            </a:r>
            <a:r>
              <a:rPr spc="-5" dirty="0"/>
              <a:t>go </a:t>
            </a:r>
            <a:r>
              <a:rPr spc="-60" dirty="0"/>
              <a:t>of </a:t>
            </a:r>
            <a:r>
              <a:rPr spc="-25" dirty="0"/>
              <a:t>in  </a:t>
            </a:r>
            <a:r>
              <a:rPr spc="50" dirty="0"/>
              <a:t>meditation.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529869" y="296326"/>
            <a:ext cx="189420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25" dirty="0">
                <a:solidFill>
                  <a:srgbClr val="153A4B"/>
                </a:solidFill>
                <a:latin typeface="Tahoma"/>
                <a:cs typeface="Tahoma"/>
              </a:rPr>
              <a:t>Y</a:t>
            </a:r>
            <a:r>
              <a:rPr sz="1600" spc="-195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600" spc="-150" dirty="0">
                <a:solidFill>
                  <a:srgbClr val="153A4B"/>
                </a:solidFill>
                <a:latin typeface="Tahoma"/>
                <a:cs typeface="Tahoma"/>
              </a:rPr>
              <a:t>O</a:t>
            </a:r>
            <a:r>
              <a:rPr sz="1600" spc="-19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600" spc="-55" dirty="0">
                <a:solidFill>
                  <a:srgbClr val="153A4B"/>
                </a:solidFill>
                <a:latin typeface="Tahoma"/>
                <a:cs typeface="Tahoma"/>
              </a:rPr>
              <a:t>U</a:t>
            </a:r>
            <a:r>
              <a:rPr sz="1600" spc="-195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600" spc="25" dirty="0">
                <a:solidFill>
                  <a:srgbClr val="153A4B"/>
                </a:solidFill>
                <a:latin typeface="Tahoma"/>
                <a:cs typeface="Tahoma"/>
              </a:rPr>
              <a:t>R</a:t>
            </a:r>
            <a:r>
              <a:rPr sz="1600" spc="-19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600" spc="50" dirty="0">
                <a:solidFill>
                  <a:srgbClr val="153A4B"/>
                </a:solidFill>
                <a:latin typeface="Tahoma"/>
                <a:cs typeface="Tahoma"/>
              </a:rPr>
              <a:t>S</a:t>
            </a:r>
            <a:r>
              <a:rPr sz="1600" spc="-19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600" spc="195" dirty="0">
                <a:solidFill>
                  <a:srgbClr val="153A4B"/>
                </a:solidFill>
                <a:latin typeface="Tahoma"/>
                <a:cs typeface="Tahoma"/>
              </a:rPr>
              <a:t>I</a:t>
            </a:r>
            <a:r>
              <a:rPr sz="1600" spc="-195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600" spc="15" dirty="0">
                <a:solidFill>
                  <a:srgbClr val="153A4B"/>
                </a:solidFill>
                <a:latin typeface="Tahoma"/>
                <a:cs typeface="Tahoma"/>
              </a:rPr>
              <a:t>T</a:t>
            </a:r>
            <a:r>
              <a:rPr sz="1600" spc="-19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600" spc="120" dirty="0">
                <a:solidFill>
                  <a:srgbClr val="153A4B"/>
                </a:solidFill>
                <a:latin typeface="Tahoma"/>
                <a:cs typeface="Tahoma"/>
              </a:rPr>
              <a:t>E</a:t>
            </a:r>
            <a:r>
              <a:rPr sz="1600" spc="-19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600" spc="75" dirty="0">
                <a:solidFill>
                  <a:srgbClr val="153A4B"/>
                </a:solidFill>
                <a:latin typeface="Tahoma"/>
                <a:cs typeface="Tahoma"/>
              </a:rPr>
              <a:t>.</a:t>
            </a:r>
            <a:r>
              <a:rPr sz="1600" spc="-19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600" spc="-35" dirty="0">
                <a:solidFill>
                  <a:srgbClr val="153A4B"/>
                </a:solidFill>
                <a:latin typeface="Tahoma"/>
                <a:cs typeface="Tahoma"/>
              </a:rPr>
              <a:t>C</a:t>
            </a:r>
            <a:r>
              <a:rPr sz="1600" spc="-19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600" spc="-150" dirty="0">
                <a:solidFill>
                  <a:srgbClr val="153A4B"/>
                </a:solidFill>
                <a:latin typeface="Tahoma"/>
                <a:cs typeface="Tahoma"/>
              </a:rPr>
              <a:t>O</a:t>
            </a:r>
            <a:r>
              <a:rPr sz="1600" spc="-19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600" spc="-120" dirty="0">
                <a:solidFill>
                  <a:srgbClr val="153A4B"/>
                </a:solidFill>
                <a:latin typeface="Tahoma"/>
                <a:cs typeface="Tahoma"/>
              </a:rPr>
              <a:t>M</a:t>
            </a:r>
            <a:endParaRPr sz="16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8953499" cy="75056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"/>
            <a:ext cx="8953500" cy="7505700"/>
          </a:xfrm>
          <a:custGeom>
            <a:avLst/>
            <a:gdLst/>
            <a:ahLst/>
            <a:cxnLst/>
            <a:rect l="l" t="t" r="r" b="b"/>
            <a:pathLst>
              <a:path w="8953500" h="7505700">
                <a:moveTo>
                  <a:pt x="0" y="7505698"/>
                </a:moveTo>
                <a:lnTo>
                  <a:pt x="8953500" y="7505698"/>
                </a:lnTo>
                <a:lnTo>
                  <a:pt x="8953500" y="0"/>
                </a:lnTo>
                <a:lnTo>
                  <a:pt x="0" y="0"/>
                </a:lnTo>
                <a:lnTo>
                  <a:pt x="0" y="7505698"/>
                </a:lnTo>
                <a:close/>
              </a:path>
            </a:pathLst>
          </a:custGeom>
          <a:solidFill>
            <a:srgbClr val="A6A6A6">
              <a:alpha val="348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92936" y="4378427"/>
            <a:ext cx="7497445" cy="272796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marR="5080" algn="ctr">
              <a:lnSpc>
                <a:spcPts val="4800"/>
              </a:lnSpc>
              <a:spcBef>
                <a:spcPts val="459"/>
              </a:spcBef>
            </a:pPr>
            <a:r>
              <a:rPr spc="-15" dirty="0">
                <a:solidFill>
                  <a:srgbClr val="CF601A"/>
                </a:solidFill>
              </a:rPr>
              <a:t>Citrine</a:t>
            </a:r>
            <a:r>
              <a:rPr spc="-140" dirty="0">
                <a:solidFill>
                  <a:srgbClr val="CF601A"/>
                </a:solidFill>
              </a:rPr>
              <a:t> </a:t>
            </a:r>
            <a:r>
              <a:rPr spc="-10" dirty="0">
                <a:solidFill>
                  <a:srgbClr val="CF601A"/>
                </a:solidFill>
              </a:rPr>
              <a:t>is</a:t>
            </a:r>
            <a:r>
              <a:rPr spc="-135" dirty="0">
                <a:solidFill>
                  <a:srgbClr val="CF601A"/>
                </a:solidFill>
              </a:rPr>
              <a:t> </a:t>
            </a:r>
            <a:r>
              <a:rPr spc="95" dirty="0">
                <a:solidFill>
                  <a:srgbClr val="CF601A"/>
                </a:solidFill>
              </a:rPr>
              <a:t>an</a:t>
            </a:r>
            <a:r>
              <a:rPr spc="-135" dirty="0">
                <a:solidFill>
                  <a:srgbClr val="CF601A"/>
                </a:solidFill>
              </a:rPr>
              <a:t> </a:t>
            </a:r>
            <a:r>
              <a:rPr spc="65" dirty="0">
                <a:solidFill>
                  <a:srgbClr val="CF601A"/>
                </a:solidFill>
              </a:rPr>
              <a:t>energy</a:t>
            </a:r>
            <a:r>
              <a:rPr spc="-135" dirty="0">
                <a:solidFill>
                  <a:srgbClr val="CF601A"/>
                </a:solidFill>
              </a:rPr>
              <a:t> </a:t>
            </a:r>
            <a:r>
              <a:rPr spc="100" dirty="0">
                <a:solidFill>
                  <a:srgbClr val="CF601A"/>
                </a:solidFill>
              </a:rPr>
              <a:t>booster.</a:t>
            </a:r>
            <a:r>
              <a:rPr spc="-135" dirty="0">
                <a:solidFill>
                  <a:srgbClr val="CF601A"/>
                </a:solidFill>
              </a:rPr>
              <a:t> </a:t>
            </a:r>
            <a:r>
              <a:rPr spc="20" dirty="0">
                <a:solidFill>
                  <a:srgbClr val="CF601A"/>
                </a:solidFill>
              </a:rPr>
              <a:t>It  </a:t>
            </a:r>
            <a:r>
              <a:rPr spc="-20" dirty="0">
                <a:solidFill>
                  <a:srgbClr val="CF601A"/>
                </a:solidFill>
              </a:rPr>
              <a:t>fuels </a:t>
            </a:r>
            <a:r>
              <a:rPr spc="55" dirty="0">
                <a:solidFill>
                  <a:srgbClr val="CF601A"/>
                </a:solidFill>
              </a:rPr>
              <a:t>creativity </a:t>
            </a:r>
            <a:r>
              <a:rPr spc="35" dirty="0">
                <a:solidFill>
                  <a:srgbClr val="CF601A"/>
                </a:solidFill>
              </a:rPr>
              <a:t>and </a:t>
            </a:r>
            <a:r>
              <a:rPr spc="140" dirty="0">
                <a:solidFill>
                  <a:srgbClr val="CF601A"/>
                </a:solidFill>
              </a:rPr>
              <a:t>recharges  </a:t>
            </a:r>
            <a:r>
              <a:rPr spc="40" dirty="0">
                <a:solidFill>
                  <a:srgbClr val="CF601A"/>
                </a:solidFill>
              </a:rPr>
              <a:t>your </a:t>
            </a:r>
            <a:r>
              <a:rPr spc="5" dirty="0">
                <a:solidFill>
                  <a:srgbClr val="CF601A"/>
                </a:solidFill>
              </a:rPr>
              <a:t>Solar </a:t>
            </a:r>
            <a:r>
              <a:rPr spc="30" dirty="0">
                <a:solidFill>
                  <a:srgbClr val="CF601A"/>
                </a:solidFill>
              </a:rPr>
              <a:t>Plexus </a:t>
            </a:r>
            <a:r>
              <a:rPr spc="35" dirty="0">
                <a:solidFill>
                  <a:srgbClr val="CF601A"/>
                </a:solidFill>
              </a:rPr>
              <a:t>and </a:t>
            </a:r>
            <a:r>
              <a:rPr spc="70" dirty="0">
                <a:solidFill>
                  <a:srgbClr val="CF601A"/>
                </a:solidFill>
              </a:rPr>
              <a:t>Sacral  </a:t>
            </a:r>
            <a:r>
              <a:rPr spc="40" dirty="0">
                <a:solidFill>
                  <a:srgbClr val="CF601A"/>
                </a:solidFill>
              </a:rPr>
              <a:t>Chakra.</a:t>
            </a: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sz="1400" spc="20" dirty="0">
                <a:solidFill>
                  <a:srgbClr val="CF601A"/>
                </a:solidFill>
              </a:rPr>
              <a:t>yoursite.com</a:t>
            </a:r>
            <a:endParaRPr sz="1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8953499" cy="75056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299130" y="5257390"/>
            <a:ext cx="5654349" cy="8432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 rot="21300000">
            <a:off x="3573620" y="6591524"/>
            <a:ext cx="2243112" cy="3565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095"/>
              </a:lnSpc>
            </a:pPr>
            <a:r>
              <a:rPr lang="en-US" sz="2000" dirty="0">
                <a:solidFill>
                  <a:srgbClr val="FFFFFF"/>
                </a:solidFill>
                <a:latin typeface="Arial"/>
                <a:cs typeface="Arial"/>
              </a:rPr>
              <a:t>Yoursite.com</a:t>
            </a:r>
            <a:endParaRPr sz="2000" baseline="1736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 rot="21300000">
            <a:off x="651523" y="2401912"/>
            <a:ext cx="7200519" cy="12952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080"/>
              </a:lnSpc>
            </a:pPr>
            <a:r>
              <a:rPr sz="9600" dirty="0">
                <a:solidFill>
                  <a:srgbClr val="FFFFFF"/>
                </a:solidFill>
                <a:latin typeface="Arial"/>
                <a:cs typeface="Arial"/>
              </a:rPr>
              <a:t>life is </a:t>
            </a:r>
            <a:r>
              <a:rPr lang="en-US" sz="9600" dirty="0">
                <a:solidFill>
                  <a:srgbClr val="FFFFFF"/>
                </a:solidFill>
                <a:latin typeface="Arial"/>
                <a:cs typeface="Arial"/>
              </a:rPr>
              <a:t>better</a:t>
            </a:r>
            <a:endParaRPr sz="9600" baseline="1946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 rot="21300000">
            <a:off x="538240" y="3952327"/>
            <a:ext cx="8082346" cy="1231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620"/>
              </a:lnSpc>
            </a:pPr>
            <a:r>
              <a:rPr lang="en-US" sz="9600" dirty="0">
                <a:solidFill>
                  <a:srgbClr val="FFFFFF"/>
                </a:solidFill>
                <a:latin typeface="Arial"/>
                <a:cs typeface="Arial"/>
              </a:rPr>
              <a:t>with c</a:t>
            </a:r>
            <a:r>
              <a:rPr sz="9600" dirty="0">
                <a:solidFill>
                  <a:srgbClr val="FFFFFF"/>
                </a:solidFill>
                <a:latin typeface="Arial"/>
                <a:cs typeface="Arial"/>
              </a:rPr>
              <a:t>rystals</a:t>
            </a:r>
            <a:endParaRPr sz="96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8953499" cy="75056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 rot="21300000">
            <a:off x="1417505" y="2190348"/>
            <a:ext cx="5948890" cy="9246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690"/>
              </a:lnSpc>
            </a:pPr>
            <a:r>
              <a:rPr lang="en-US" sz="9600" baseline="-1792" dirty="0">
                <a:solidFill>
                  <a:srgbClr val="FFFFFF"/>
                </a:solidFill>
                <a:latin typeface="Arial"/>
                <a:cs typeface="Arial"/>
              </a:rPr>
              <a:t>blue lace agate</a:t>
            </a:r>
            <a:endParaRPr sz="96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 rot="21300000">
            <a:off x="486" y="3234069"/>
            <a:ext cx="8985659" cy="961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705"/>
              </a:lnSpc>
            </a:pPr>
            <a:r>
              <a:rPr sz="16275" baseline="-1280" dirty="0">
                <a:solidFill>
                  <a:srgbClr val="FFFFFF"/>
                </a:solidFill>
                <a:latin typeface="Arial"/>
                <a:cs typeface="Arial"/>
              </a:rPr>
              <a:t>is </a:t>
            </a:r>
            <a:r>
              <a:rPr sz="10850" dirty="0">
                <a:solidFill>
                  <a:srgbClr val="FFFFFF"/>
                </a:solidFill>
                <a:latin typeface="Arial"/>
                <a:cs typeface="Arial"/>
              </a:rPr>
              <a:t>a stress</a:t>
            </a:r>
            <a:endParaRPr sz="1085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 rot="21300000">
            <a:off x="-12509" y="4298666"/>
            <a:ext cx="9043672" cy="9707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765"/>
              </a:lnSpc>
            </a:pPr>
            <a:r>
              <a:rPr sz="16275" baseline="-1280" dirty="0">
                <a:solidFill>
                  <a:srgbClr val="FFFFFF"/>
                </a:solidFill>
                <a:latin typeface="Arial"/>
                <a:cs typeface="Arial"/>
              </a:rPr>
              <a:t>bu</a:t>
            </a:r>
            <a:r>
              <a:rPr sz="16275" baseline="-1024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0850" dirty="0">
                <a:solidFill>
                  <a:srgbClr val="FFFFFF"/>
                </a:solidFill>
                <a:latin typeface="Arial"/>
                <a:cs typeface="Arial"/>
              </a:rPr>
              <a:t>ting cryst</a:t>
            </a:r>
            <a:r>
              <a:rPr sz="16275" baseline="1024" dirty="0">
                <a:solidFill>
                  <a:srgbClr val="FFFFFF"/>
                </a:solidFill>
                <a:latin typeface="Arial"/>
                <a:cs typeface="Arial"/>
              </a:rPr>
              <a:t>al</a:t>
            </a:r>
            <a:endParaRPr sz="16275" baseline="1024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299130" y="5257393"/>
            <a:ext cx="5654349" cy="8432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 rot="21300000">
            <a:off x="3497167" y="6355367"/>
            <a:ext cx="2243112" cy="3507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095"/>
              </a:lnSpc>
            </a:pPr>
            <a:r>
              <a:rPr lang="en-US" dirty="0">
                <a:solidFill>
                  <a:srgbClr val="FFFFFF"/>
                </a:solidFill>
                <a:latin typeface="Arial"/>
                <a:cs typeface="Arial"/>
              </a:rPr>
              <a:t>Yoursite.com</a:t>
            </a:r>
            <a:endParaRPr baseline="1736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"/>
            <a:ext cx="8953499" cy="75056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 rot="21300000">
            <a:off x="25249" y="2172343"/>
            <a:ext cx="8954163" cy="9439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880"/>
              </a:lnSpc>
            </a:pPr>
            <a:r>
              <a:rPr sz="9600" dirty="0">
                <a:solidFill>
                  <a:srgbClr val="FFFFFF"/>
                </a:solidFill>
                <a:latin typeface="Arial"/>
                <a:cs typeface="Arial"/>
              </a:rPr>
              <a:t>selenite </a:t>
            </a:r>
            <a:r>
              <a:rPr lang="en-US" sz="9600" dirty="0">
                <a:solidFill>
                  <a:srgbClr val="FFFFFF"/>
                </a:solidFill>
                <a:latin typeface="Arial"/>
                <a:cs typeface="Arial"/>
              </a:rPr>
              <a:t>has a</a:t>
            </a:r>
            <a:endParaRPr sz="9600" baseline="1536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 rot="21300000">
            <a:off x="-167594" y="3268036"/>
            <a:ext cx="9148214" cy="9012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700"/>
              </a:lnSpc>
            </a:pPr>
            <a:r>
              <a:rPr lang="en-US" sz="8800" dirty="0">
                <a:solidFill>
                  <a:srgbClr val="FFFFFF"/>
                </a:solidFill>
                <a:latin typeface="Arial"/>
                <a:cs typeface="Arial"/>
              </a:rPr>
              <a:t>protective e</a:t>
            </a:r>
            <a:r>
              <a:rPr sz="8800" dirty="0">
                <a:solidFill>
                  <a:srgbClr val="FFFFFF"/>
                </a:solidFill>
                <a:latin typeface="Arial"/>
                <a:cs typeface="Arial"/>
              </a:rPr>
              <a:t>nergy</a:t>
            </a:r>
            <a:endParaRPr sz="8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 rot="21300000">
            <a:off x="-32401" y="4306931"/>
            <a:ext cx="9004438" cy="961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705"/>
              </a:lnSpc>
            </a:pPr>
            <a:r>
              <a:rPr sz="16275" baseline="-1280" dirty="0">
                <a:solidFill>
                  <a:srgbClr val="FFFFFF"/>
                </a:solidFill>
                <a:latin typeface="Arial"/>
                <a:cs typeface="Arial"/>
              </a:rPr>
              <a:t>cl</a:t>
            </a:r>
            <a:r>
              <a:rPr sz="16275" baseline="-1024" dirty="0">
                <a:solidFill>
                  <a:srgbClr val="FFFFFF"/>
                </a:solidFill>
                <a:latin typeface="Arial"/>
                <a:cs typeface="Arial"/>
              </a:rPr>
              <a:t>ea</a:t>
            </a:r>
            <a:r>
              <a:rPr sz="10850" dirty="0">
                <a:solidFill>
                  <a:srgbClr val="FFFFFF"/>
                </a:solidFill>
                <a:latin typeface="Arial"/>
                <a:cs typeface="Arial"/>
              </a:rPr>
              <a:t>ring vibe</a:t>
            </a:r>
            <a:endParaRPr sz="1085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299130" y="5257393"/>
            <a:ext cx="5654349" cy="8432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 rot="21300000">
            <a:off x="3871922" y="6403893"/>
            <a:ext cx="2243112" cy="3565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095"/>
              </a:lnSpc>
            </a:pPr>
            <a:r>
              <a:rPr lang="en-US" sz="2000" dirty="0">
                <a:solidFill>
                  <a:srgbClr val="FFFFFF"/>
                </a:solidFill>
                <a:latin typeface="Arial"/>
                <a:cs typeface="Arial"/>
              </a:rPr>
              <a:t>Yoursite.com</a:t>
            </a:r>
            <a:endParaRPr sz="2000" baseline="1736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8953499" cy="75056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3299130" y="5257390"/>
            <a:ext cx="5654349" cy="8432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 rot="21300000">
            <a:off x="-10182" y="1306386"/>
            <a:ext cx="9080730" cy="9108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795"/>
              </a:lnSpc>
            </a:pPr>
            <a:r>
              <a:rPr lang="en-US" sz="8800" dirty="0">
                <a:solidFill>
                  <a:srgbClr val="FFFFFF"/>
                </a:solidFill>
                <a:latin typeface="Arial"/>
                <a:cs typeface="Arial"/>
              </a:rPr>
              <a:t>white q</a:t>
            </a:r>
            <a:r>
              <a:rPr sz="8800" dirty="0">
                <a:solidFill>
                  <a:srgbClr val="FFFFFF"/>
                </a:solidFill>
                <a:latin typeface="Arial"/>
                <a:cs typeface="Arial"/>
              </a:rPr>
              <a:t>uartz</a:t>
            </a:r>
            <a:r>
              <a:rPr lang="en-US" sz="8800" dirty="0">
                <a:solidFill>
                  <a:srgbClr val="FFFFFF"/>
                </a:solidFill>
                <a:latin typeface="Arial"/>
                <a:cs typeface="Arial"/>
              </a:rPr>
              <a:t> is</a:t>
            </a:r>
            <a:endParaRPr sz="8800" baseline="128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 rot="21300000">
            <a:off x="1159713" y="2377848"/>
            <a:ext cx="6568265" cy="9246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709"/>
              </a:lnSpc>
            </a:pPr>
            <a:r>
              <a:rPr lang="en-US" sz="9600" baseline="-1792" dirty="0">
                <a:solidFill>
                  <a:srgbClr val="FFFFFF"/>
                </a:solidFill>
                <a:latin typeface="Arial"/>
                <a:cs typeface="Arial"/>
              </a:rPr>
              <a:t>easy to program</a:t>
            </a:r>
            <a:endParaRPr sz="96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 rot="21300000">
            <a:off x="145914" y="3424887"/>
            <a:ext cx="8919671" cy="9439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890"/>
              </a:lnSpc>
            </a:pPr>
            <a:r>
              <a:rPr sz="9600" dirty="0">
                <a:solidFill>
                  <a:srgbClr val="FFFFFF"/>
                </a:solidFill>
                <a:latin typeface="Arial"/>
                <a:cs typeface="Arial"/>
              </a:rPr>
              <a:t>your </a:t>
            </a:r>
            <a:r>
              <a:rPr lang="en-US" sz="9600" dirty="0">
                <a:solidFill>
                  <a:srgbClr val="FFFFFF"/>
                </a:solidFill>
                <a:latin typeface="Arial"/>
                <a:cs typeface="Arial"/>
              </a:rPr>
              <a:t>intention</a:t>
            </a:r>
            <a:endParaRPr sz="9600" baseline="1536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 rot="21300000">
            <a:off x="91934" y="4495471"/>
            <a:ext cx="9033490" cy="9439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930"/>
              </a:lnSpc>
            </a:pPr>
            <a:r>
              <a:rPr sz="8800" dirty="0">
                <a:solidFill>
                  <a:srgbClr val="FFFFFF"/>
                </a:solidFill>
                <a:latin typeface="Arial"/>
                <a:cs typeface="Arial"/>
              </a:rPr>
              <a:t>for </a:t>
            </a:r>
            <a:r>
              <a:rPr lang="en-US" sz="8800" dirty="0">
                <a:solidFill>
                  <a:srgbClr val="FFFFFF"/>
                </a:solidFill>
                <a:latin typeface="Arial"/>
                <a:cs typeface="Arial"/>
              </a:rPr>
              <a:t>everyday use</a:t>
            </a:r>
            <a:endParaRPr sz="8800" baseline="2048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 rot="21300000">
            <a:off x="3549105" y="6658990"/>
            <a:ext cx="2243112" cy="3565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095"/>
              </a:lnSpc>
            </a:pPr>
            <a:r>
              <a:rPr lang="en-US" sz="2000" dirty="0">
                <a:solidFill>
                  <a:srgbClr val="FFFFFF"/>
                </a:solidFill>
                <a:latin typeface="Arial"/>
                <a:cs typeface="Arial"/>
              </a:rPr>
              <a:t>Yoursite.com</a:t>
            </a:r>
            <a:endParaRPr sz="2000" baseline="1736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180</Words>
  <Application>Microsoft Office PowerPoint</Application>
  <PresentationFormat>Custom</PresentationFormat>
  <Paragraphs>28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Book Antiqua</vt:lpstr>
      <vt:lpstr>Calibri</vt:lpstr>
      <vt:lpstr>Source Sans Pro</vt:lpstr>
      <vt:lpstr>Tahoma</vt:lpstr>
      <vt:lpstr>Office Theme</vt:lpstr>
      <vt:lpstr>Y O U R S I T E . C O M</vt:lpstr>
      <vt:lpstr>Y O U R S I T E . C O M</vt:lpstr>
      <vt:lpstr>White quartz crystals help  with finding negative energy  to release and let go of in  meditation.</vt:lpstr>
      <vt:lpstr>Citrine is an energy booster. It  fuels creativity and recharges  your Solar Plexus and Sacral  Chakra. yoursite.com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DFY Content  Social Templates</dc:title>
  <dc:creator>expressyourspark</dc:creator>
  <cp:keywords>DADwpB_bmqQ,BAAkokQk9Nc</cp:keywords>
  <cp:lastModifiedBy>Gabrielle Conde</cp:lastModifiedBy>
  <cp:revision>1</cp:revision>
  <dcterms:created xsi:type="dcterms:W3CDTF">2020-01-15T22:34:52Z</dcterms:created>
  <dcterms:modified xsi:type="dcterms:W3CDTF">2020-01-15T22:40:14Z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2020-01-15T00:00:00Z</vt:filetime>
  </property>
  <property fmtid="{D5CDD505-2E9C-101B-9397-08002B2CF9AE}" pid="3" name="Creator">
    <vt:lpwstr>Canva</vt:lpwstr>
  </property>
  <property fmtid="{D5CDD505-2E9C-101B-9397-08002B2CF9AE}" pid="4" name="LastSaved">
    <vt:filetime>2020-01-15T00:00:00Z</vt:filetime>
  </property>
</Properties>
</file>